
<file path=[Content_Types].xml><?xml version="1.0" encoding="utf-8"?>
<Types xmlns="http://schemas.openxmlformats.org/package/2006/content-types"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</p:sldIdLst>
  <p:sldSz cx="12192000" cy="6858000"/>
  <p:notesSz cx="12192000" cy="6858000"/>
  <p:defaultTextStyle>
    <a:defPPr>
      <a:defRPr kern="0"/>
    </a:def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936" y="78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14400" y="2125980"/>
            <a:ext cx="103632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600" b="0" i="0">
                <a:solidFill>
                  <a:srgbClr val="1288C2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4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5/15/2023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600" b="0" i="0">
                <a:solidFill>
                  <a:srgbClr val="1288C2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5/15/2023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600" b="0" i="0">
                <a:solidFill>
                  <a:srgbClr val="1288C2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60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8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5/15/2023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600" b="0" i="0">
                <a:solidFill>
                  <a:srgbClr val="1288C2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5/15/2023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5/15/2023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9371076" y="0"/>
            <a:ext cx="1219200" cy="6858000"/>
          </a:xfrm>
          <a:custGeom>
            <a:avLst/>
            <a:gdLst/>
            <a:ahLst/>
            <a:cxnLst/>
            <a:rect l="l" t="t" r="r" b="b"/>
            <a:pathLst>
              <a:path w="1219200" h="6858000">
                <a:moveTo>
                  <a:pt x="0" y="0"/>
                </a:moveTo>
                <a:lnTo>
                  <a:pt x="1219200" y="6857998"/>
                </a:lnTo>
              </a:path>
            </a:pathLst>
          </a:custGeom>
          <a:ln w="9525">
            <a:solidFill>
              <a:srgbClr val="BCBC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g object 17"/>
          <p:cNvSpPr/>
          <p:nvPr/>
        </p:nvSpPr>
        <p:spPr>
          <a:xfrm>
            <a:off x="7424928" y="3681984"/>
            <a:ext cx="4764405" cy="3177540"/>
          </a:xfrm>
          <a:custGeom>
            <a:avLst/>
            <a:gdLst/>
            <a:ahLst/>
            <a:cxnLst/>
            <a:rect l="l" t="t" r="r" b="b"/>
            <a:pathLst>
              <a:path w="4764405" h="3177540">
                <a:moveTo>
                  <a:pt x="4764024" y="0"/>
                </a:moveTo>
                <a:lnTo>
                  <a:pt x="0" y="3177221"/>
                </a:lnTo>
              </a:path>
            </a:pathLst>
          </a:custGeom>
          <a:ln w="9525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g object 18"/>
          <p:cNvSpPr/>
          <p:nvPr/>
        </p:nvSpPr>
        <p:spPr>
          <a:xfrm>
            <a:off x="9182100" y="0"/>
            <a:ext cx="3006725" cy="6858000"/>
          </a:xfrm>
          <a:custGeom>
            <a:avLst/>
            <a:gdLst/>
            <a:ahLst/>
            <a:cxnLst/>
            <a:rect l="l" t="t" r="r" b="b"/>
            <a:pathLst>
              <a:path w="3006725" h="6858000">
                <a:moveTo>
                  <a:pt x="3006471" y="0"/>
                </a:moveTo>
                <a:lnTo>
                  <a:pt x="2042286" y="0"/>
                </a:lnTo>
                <a:lnTo>
                  <a:pt x="0" y="6857998"/>
                </a:lnTo>
                <a:lnTo>
                  <a:pt x="3006471" y="6857998"/>
                </a:lnTo>
                <a:lnTo>
                  <a:pt x="3006471" y="0"/>
                </a:lnTo>
                <a:close/>
              </a:path>
            </a:pathLst>
          </a:custGeom>
          <a:solidFill>
            <a:srgbClr val="1288C2">
              <a:alpha val="3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bg object 19"/>
          <p:cNvSpPr/>
          <p:nvPr/>
        </p:nvSpPr>
        <p:spPr>
          <a:xfrm>
            <a:off x="9604248" y="0"/>
            <a:ext cx="2587625" cy="6858000"/>
          </a:xfrm>
          <a:custGeom>
            <a:avLst/>
            <a:gdLst/>
            <a:ahLst/>
            <a:cxnLst/>
            <a:rect l="l" t="t" r="r" b="b"/>
            <a:pathLst>
              <a:path w="2587625" h="6858000">
                <a:moveTo>
                  <a:pt x="2587244" y="0"/>
                </a:moveTo>
                <a:lnTo>
                  <a:pt x="0" y="0"/>
                </a:lnTo>
                <a:lnTo>
                  <a:pt x="1207897" y="6857998"/>
                </a:lnTo>
                <a:lnTo>
                  <a:pt x="2587244" y="6857998"/>
                </a:lnTo>
                <a:lnTo>
                  <a:pt x="2587244" y="0"/>
                </a:lnTo>
                <a:close/>
              </a:path>
            </a:pathLst>
          </a:custGeom>
          <a:solidFill>
            <a:srgbClr val="1288C2">
              <a:alpha val="1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bg object 20"/>
          <p:cNvSpPr/>
          <p:nvPr/>
        </p:nvSpPr>
        <p:spPr>
          <a:xfrm>
            <a:off x="8932164" y="3048000"/>
            <a:ext cx="3259454" cy="3810000"/>
          </a:xfrm>
          <a:custGeom>
            <a:avLst/>
            <a:gdLst/>
            <a:ahLst/>
            <a:cxnLst/>
            <a:rect l="l" t="t" r="r" b="b"/>
            <a:pathLst>
              <a:path w="3259454" h="3810000">
                <a:moveTo>
                  <a:pt x="3259328" y="0"/>
                </a:moveTo>
                <a:lnTo>
                  <a:pt x="0" y="3809998"/>
                </a:lnTo>
                <a:lnTo>
                  <a:pt x="3259328" y="3809998"/>
                </a:lnTo>
                <a:lnTo>
                  <a:pt x="3259328" y="0"/>
                </a:lnTo>
                <a:close/>
              </a:path>
            </a:pathLst>
          </a:custGeom>
          <a:solidFill>
            <a:srgbClr val="F4AF20">
              <a:alpha val="7215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bg object 21"/>
          <p:cNvSpPr/>
          <p:nvPr/>
        </p:nvSpPr>
        <p:spPr>
          <a:xfrm>
            <a:off x="9337548" y="0"/>
            <a:ext cx="2851150" cy="6858000"/>
          </a:xfrm>
          <a:custGeom>
            <a:avLst/>
            <a:gdLst/>
            <a:ahLst/>
            <a:cxnLst/>
            <a:rect l="l" t="t" r="r" b="b"/>
            <a:pathLst>
              <a:path w="2851150" h="6858000">
                <a:moveTo>
                  <a:pt x="2851023" y="0"/>
                </a:moveTo>
                <a:lnTo>
                  <a:pt x="0" y="0"/>
                </a:lnTo>
                <a:lnTo>
                  <a:pt x="2467482" y="6857998"/>
                </a:lnTo>
                <a:lnTo>
                  <a:pt x="2851023" y="6857998"/>
                </a:lnTo>
                <a:lnTo>
                  <a:pt x="2851023" y="0"/>
                </a:lnTo>
                <a:close/>
              </a:path>
            </a:pathLst>
          </a:custGeom>
          <a:solidFill>
            <a:srgbClr val="C58809">
              <a:alpha val="7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bg object 22"/>
          <p:cNvSpPr/>
          <p:nvPr/>
        </p:nvSpPr>
        <p:spPr>
          <a:xfrm>
            <a:off x="10898124" y="0"/>
            <a:ext cx="1290955" cy="6858000"/>
          </a:xfrm>
          <a:custGeom>
            <a:avLst/>
            <a:gdLst/>
            <a:ahLst/>
            <a:cxnLst/>
            <a:rect l="l" t="t" r="r" b="b"/>
            <a:pathLst>
              <a:path w="1290954" h="6858000">
                <a:moveTo>
                  <a:pt x="1290574" y="0"/>
                </a:moveTo>
                <a:lnTo>
                  <a:pt x="1018667" y="0"/>
                </a:lnTo>
                <a:lnTo>
                  <a:pt x="0" y="6857998"/>
                </a:lnTo>
                <a:lnTo>
                  <a:pt x="1290574" y="6857998"/>
                </a:lnTo>
                <a:lnTo>
                  <a:pt x="1290574" y="0"/>
                </a:lnTo>
                <a:close/>
              </a:path>
            </a:pathLst>
          </a:custGeom>
          <a:solidFill>
            <a:srgbClr val="5DC1EC">
              <a:alpha val="7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bg object 23"/>
          <p:cNvSpPr/>
          <p:nvPr/>
        </p:nvSpPr>
        <p:spPr>
          <a:xfrm>
            <a:off x="10940796" y="0"/>
            <a:ext cx="1247775" cy="6858000"/>
          </a:xfrm>
          <a:custGeom>
            <a:avLst/>
            <a:gdLst/>
            <a:ahLst/>
            <a:cxnLst/>
            <a:rect l="l" t="t" r="r" b="b"/>
            <a:pathLst>
              <a:path w="1247775" h="6858000">
                <a:moveTo>
                  <a:pt x="1247648" y="0"/>
                </a:moveTo>
                <a:lnTo>
                  <a:pt x="0" y="0"/>
                </a:lnTo>
                <a:lnTo>
                  <a:pt x="1107312" y="6857998"/>
                </a:lnTo>
                <a:lnTo>
                  <a:pt x="1247648" y="6857998"/>
                </a:lnTo>
                <a:lnTo>
                  <a:pt x="1247648" y="0"/>
                </a:lnTo>
                <a:close/>
              </a:path>
            </a:pathLst>
          </a:custGeom>
          <a:solidFill>
            <a:srgbClr val="1288C2">
              <a:alpha val="65097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bg object 24"/>
          <p:cNvSpPr/>
          <p:nvPr/>
        </p:nvSpPr>
        <p:spPr>
          <a:xfrm>
            <a:off x="10372344" y="3590544"/>
            <a:ext cx="1816735" cy="3267075"/>
          </a:xfrm>
          <a:custGeom>
            <a:avLst/>
            <a:gdLst/>
            <a:ahLst/>
            <a:cxnLst/>
            <a:rect l="l" t="t" r="r" b="b"/>
            <a:pathLst>
              <a:path w="1816734" h="3267075">
                <a:moveTo>
                  <a:pt x="1816353" y="0"/>
                </a:moveTo>
                <a:lnTo>
                  <a:pt x="0" y="3266947"/>
                </a:lnTo>
                <a:lnTo>
                  <a:pt x="1816353" y="3266947"/>
                </a:lnTo>
                <a:lnTo>
                  <a:pt x="1816353" y="0"/>
                </a:lnTo>
                <a:close/>
              </a:path>
            </a:pathLst>
          </a:custGeom>
          <a:solidFill>
            <a:srgbClr val="1288C2">
              <a:alpha val="7999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bg object 25"/>
          <p:cNvSpPr/>
          <p:nvPr/>
        </p:nvSpPr>
        <p:spPr>
          <a:xfrm>
            <a:off x="0" y="4012691"/>
            <a:ext cx="447675" cy="2845435"/>
          </a:xfrm>
          <a:custGeom>
            <a:avLst/>
            <a:gdLst/>
            <a:ahLst/>
            <a:cxnLst/>
            <a:rect l="l" t="t" r="r" b="b"/>
            <a:pathLst>
              <a:path w="447675" h="2845434">
                <a:moveTo>
                  <a:pt x="0" y="0"/>
                </a:moveTo>
                <a:lnTo>
                  <a:pt x="0" y="2845053"/>
                </a:lnTo>
                <a:lnTo>
                  <a:pt x="447548" y="2845053"/>
                </a:lnTo>
                <a:lnTo>
                  <a:pt x="0" y="0"/>
                </a:lnTo>
                <a:close/>
              </a:path>
            </a:pathLst>
          </a:custGeom>
          <a:solidFill>
            <a:srgbClr val="1288C2">
              <a:alpha val="85096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2949955" y="-20370"/>
            <a:ext cx="4199255" cy="72199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600" b="0" i="0">
                <a:solidFill>
                  <a:srgbClr val="1288C2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609600" y="1577340"/>
            <a:ext cx="1097280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5/15/2023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77824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g"/><Relationship Id="rId2" Type="http://schemas.openxmlformats.org/officeDocument/2006/relationships/hyperlink" Target="mailto:janethepaneart@gmail.com" TargetMode="External"/><Relationship Id="rId1" Type="http://schemas.openxmlformats.org/officeDocument/2006/relationships/slideLayout" Target="../slideLayouts/slideLayout2.xml"/><Relationship Id="rId4" Type="http://schemas.openxmlformats.org/officeDocument/2006/relationships/slide" Target="slide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g"/><Relationship Id="rId2" Type="http://schemas.openxmlformats.org/officeDocument/2006/relationships/hyperlink" Target="mailto:terryjtiles@aol.com" TargetMode="External"/><Relationship Id="rId1" Type="http://schemas.openxmlformats.org/officeDocument/2006/relationships/slideLayout" Target="../slideLayouts/slideLayout2.xml"/><Relationship Id="rId4" Type="http://schemas.openxmlformats.org/officeDocument/2006/relationships/slide" Target="slide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g"/><Relationship Id="rId2" Type="http://schemas.openxmlformats.org/officeDocument/2006/relationships/hyperlink" Target="mailto:jan.kinney@verizon.net" TargetMode="External"/><Relationship Id="rId1" Type="http://schemas.openxmlformats.org/officeDocument/2006/relationships/slideLayout" Target="../slideLayouts/slideLayout2.xml"/><Relationship Id="rId4" Type="http://schemas.openxmlformats.org/officeDocument/2006/relationships/slide" Target="slide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g"/><Relationship Id="rId2" Type="http://schemas.openxmlformats.org/officeDocument/2006/relationships/hyperlink" Target="mailto:joy.knepp@gmail.com" TargetMode="External"/><Relationship Id="rId1" Type="http://schemas.openxmlformats.org/officeDocument/2006/relationships/slideLayout" Target="../slideLayouts/slideLayout2.xml"/><Relationship Id="rId4" Type="http://schemas.openxmlformats.org/officeDocument/2006/relationships/slide" Target="slide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g"/><Relationship Id="rId2" Type="http://schemas.openxmlformats.org/officeDocument/2006/relationships/hyperlink" Target="mailto:Zhe8ka@yahoo.com" TargetMode="External"/><Relationship Id="rId1" Type="http://schemas.openxmlformats.org/officeDocument/2006/relationships/slideLayout" Target="../slideLayouts/slideLayout2.xml"/><Relationship Id="rId4" Type="http://schemas.openxmlformats.org/officeDocument/2006/relationships/slide" Target="slide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g"/><Relationship Id="rId2" Type="http://schemas.openxmlformats.org/officeDocument/2006/relationships/hyperlink" Target="mailto:mmagee7920@atlanticbb.net" TargetMode="External"/><Relationship Id="rId1" Type="http://schemas.openxmlformats.org/officeDocument/2006/relationships/slideLayout" Target="../slideLayouts/slideLayout2.xml"/><Relationship Id="rId4" Type="http://schemas.openxmlformats.org/officeDocument/2006/relationships/slide" Target="slide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laurajeanmclaughlin.com/" TargetMode="External"/><Relationship Id="rId2" Type="http://schemas.openxmlformats.org/officeDocument/2006/relationships/hyperlink" Target="mailto:Ljmclay@hotmail.com" TargetMode="External"/><Relationship Id="rId1" Type="http://schemas.openxmlformats.org/officeDocument/2006/relationships/slideLayout" Target="../slideLayouts/slideLayout2.xml"/><Relationship Id="rId5" Type="http://schemas.openxmlformats.org/officeDocument/2006/relationships/slide" Target="slide3.xml"/><Relationship Id="rId4" Type="http://schemas.openxmlformats.org/officeDocument/2006/relationships/image" Target="../media/image38.jp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39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g"/><Relationship Id="rId2" Type="http://schemas.openxmlformats.org/officeDocument/2006/relationships/hyperlink" Target="mailto:mayak2@hotmail.com" TargetMode="External"/><Relationship Id="rId1" Type="http://schemas.openxmlformats.org/officeDocument/2006/relationships/slideLayout" Target="../slideLayouts/slideLayout2.xml"/><Relationship Id="rId4" Type="http://schemas.openxmlformats.org/officeDocument/2006/relationships/slide" Target="slide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mailto:saihounjie@mac.com" TargetMode="External"/><Relationship Id="rId2" Type="http://schemas.openxmlformats.org/officeDocument/2006/relationships/hyperlink" Target="http://www.footiyoo.wix.com/keurmakitaara" TargetMode="External"/><Relationship Id="rId1" Type="http://schemas.openxmlformats.org/officeDocument/2006/relationships/slideLayout" Target="../slideLayouts/slideLayout2.xml"/><Relationship Id="rId5" Type="http://schemas.openxmlformats.org/officeDocument/2006/relationships/slide" Target="slide3.xml"/><Relationship Id="rId4" Type="http://schemas.openxmlformats.org/officeDocument/2006/relationships/image" Target="../media/image41.jp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" Target="slide8.xml"/><Relationship Id="rId13" Type="http://schemas.openxmlformats.org/officeDocument/2006/relationships/image" Target="../media/image7.jpg"/><Relationship Id="rId18" Type="http://schemas.openxmlformats.org/officeDocument/2006/relationships/slide" Target="slide14.xml"/><Relationship Id="rId3" Type="http://schemas.openxmlformats.org/officeDocument/2006/relationships/image" Target="../media/image2.jpg"/><Relationship Id="rId21" Type="http://schemas.openxmlformats.org/officeDocument/2006/relationships/image" Target="../media/image10.jpg"/><Relationship Id="rId7" Type="http://schemas.openxmlformats.org/officeDocument/2006/relationships/slide" Target="slide7.xml"/><Relationship Id="rId12" Type="http://schemas.openxmlformats.org/officeDocument/2006/relationships/image" Target="../media/image6.jpg"/><Relationship Id="rId17" Type="http://schemas.openxmlformats.org/officeDocument/2006/relationships/slide" Target="slide13.xml"/><Relationship Id="rId2" Type="http://schemas.openxmlformats.org/officeDocument/2006/relationships/slide" Target="slide6.xml"/><Relationship Id="rId16" Type="http://schemas.openxmlformats.org/officeDocument/2006/relationships/slide" Target="slide11.xml"/><Relationship Id="rId20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jpg"/><Relationship Id="rId11" Type="http://schemas.openxmlformats.org/officeDocument/2006/relationships/image" Target="../media/image5.jpg"/><Relationship Id="rId5" Type="http://schemas.openxmlformats.org/officeDocument/2006/relationships/slide" Target="slide5.xml"/><Relationship Id="rId15" Type="http://schemas.openxmlformats.org/officeDocument/2006/relationships/slide" Target="slide10.xml"/><Relationship Id="rId23" Type="http://schemas.openxmlformats.org/officeDocument/2006/relationships/image" Target="../media/image12.jpg"/><Relationship Id="rId10" Type="http://schemas.openxmlformats.org/officeDocument/2006/relationships/image" Target="../media/image4.jpg"/><Relationship Id="rId19" Type="http://schemas.openxmlformats.org/officeDocument/2006/relationships/image" Target="../media/image8.jpg"/><Relationship Id="rId4" Type="http://schemas.openxmlformats.org/officeDocument/2006/relationships/slide" Target="slide4.xml"/><Relationship Id="rId9" Type="http://schemas.openxmlformats.org/officeDocument/2006/relationships/slide" Target="slide9.xml"/><Relationship Id="rId14" Type="http://schemas.openxmlformats.org/officeDocument/2006/relationships/slide" Target="slide12.xml"/><Relationship Id="rId22" Type="http://schemas.openxmlformats.org/officeDocument/2006/relationships/image" Target="../media/image11.jp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ttacktheatre.com/" TargetMode="External"/><Relationship Id="rId2" Type="http://schemas.openxmlformats.org/officeDocument/2006/relationships/hyperlink" Target="mailto:allison@attacktheatre.com" TargetMode="External"/><Relationship Id="rId1" Type="http://schemas.openxmlformats.org/officeDocument/2006/relationships/slideLayout" Target="../slideLayouts/slideLayout2.xml"/><Relationship Id="rId5" Type="http://schemas.openxmlformats.org/officeDocument/2006/relationships/slide" Target="slide3.xml"/><Relationship Id="rId4" Type="http://schemas.openxmlformats.org/officeDocument/2006/relationships/image" Target="../media/image42.jp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g"/><Relationship Id="rId2" Type="http://schemas.openxmlformats.org/officeDocument/2006/relationships/hyperlink" Target="mailto:kathytrexelereed@gmail.com" TargetMode="External"/><Relationship Id="rId1" Type="http://schemas.openxmlformats.org/officeDocument/2006/relationships/slideLayout" Target="../slideLayouts/slideLayout2.xml"/><Relationship Id="rId4" Type="http://schemas.openxmlformats.org/officeDocument/2006/relationships/slide" Target="slide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myroadman.com/" TargetMode="External"/><Relationship Id="rId2" Type="http://schemas.openxmlformats.org/officeDocument/2006/relationships/hyperlink" Target="mailto:amyroadmanart@gmail.com" TargetMode="External"/><Relationship Id="rId1" Type="http://schemas.openxmlformats.org/officeDocument/2006/relationships/slideLayout" Target="../slideLayouts/slideLayout2.xml"/><Relationship Id="rId5" Type="http://schemas.openxmlformats.org/officeDocument/2006/relationships/slide" Target="slide3.xml"/><Relationship Id="rId4" Type="http://schemas.openxmlformats.org/officeDocument/2006/relationships/image" Target="../media/image44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hyperlink" Target="mailto:sandye60@gmail.com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5.jp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user/vandanceinc1" TargetMode="External"/><Relationship Id="rId2" Type="http://schemas.openxmlformats.org/officeDocument/2006/relationships/hyperlink" Target="mailto:vandanceinc@gmail.com" TargetMode="External"/><Relationship Id="rId1" Type="http://schemas.openxmlformats.org/officeDocument/2006/relationships/slideLayout" Target="../slideLayouts/slideLayout2.xml"/><Relationship Id="rId5" Type="http://schemas.openxmlformats.org/officeDocument/2006/relationships/slide" Target="slide3.xml"/><Relationship Id="rId4" Type="http://schemas.openxmlformats.org/officeDocument/2006/relationships/image" Target="../media/image46.jp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g"/><Relationship Id="rId2" Type="http://schemas.openxmlformats.org/officeDocument/2006/relationships/hyperlink" Target="mailto:stonehouseart@aol.com" TargetMode="External"/><Relationship Id="rId1" Type="http://schemas.openxmlformats.org/officeDocument/2006/relationships/slideLayout" Target="../slideLayouts/slideLayout2.xml"/><Relationship Id="rId4" Type="http://schemas.openxmlformats.org/officeDocument/2006/relationships/slide" Target="slide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g"/><Relationship Id="rId2" Type="http://schemas.openxmlformats.org/officeDocument/2006/relationships/hyperlink" Target="mailto:wilsoncyanotype@gmail.com" TargetMode="External"/><Relationship Id="rId1" Type="http://schemas.openxmlformats.org/officeDocument/2006/relationships/slideLayout" Target="../slideLayouts/slideLayout2.xml"/><Relationship Id="rId4" Type="http://schemas.openxmlformats.org/officeDocument/2006/relationships/slide" Target="slide3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49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slide" Target="slide21.xml"/><Relationship Id="rId13" Type="http://schemas.openxmlformats.org/officeDocument/2006/relationships/slide" Target="slide27.xml"/><Relationship Id="rId18" Type="http://schemas.openxmlformats.org/officeDocument/2006/relationships/image" Target="../media/image17.jpg"/><Relationship Id="rId26" Type="http://schemas.openxmlformats.org/officeDocument/2006/relationships/slide" Target="slide15.xml"/><Relationship Id="rId3" Type="http://schemas.openxmlformats.org/officeDocument/2006/relationships/slide" Target="slide16.xml"/><Relationship Id="rId21" Type="http://schemas.openxmlformats.org/officeDocument/2006/relationships/image" Target="../media/image20.jpg"/><Relationship Id="rId7" Type="http://schemas.openxmlformats.org/officeDocument/2006/relationships/slide" Target="slide20.xml"/><Relationship Id="rId12" Type="http://schemas.openxmlformats.org/officeDocument/2006/relationships/slide" Target="slide26.xml"/><Relationship Id="rId17" Type="http://schemas.openxmlformats.org/officeDocument/2006/relationships/image" Target="../media/image16.jpg"/><Relationship Id="rId25" Type="http://schemas.openxmlformats.org/officeDocument/2006/relationships/image" Target="../media/image24.jpg"/><Relationship Id="rId2" Type="http://schemas.openxmlformats.org/officeDocument/2006/relationships/slide" Target="slide18.xml"/><Relationship Id="rId16" Type="http://schemas.openxmlformats.org/officeDocument/2006/relationships/image" Target="../media/image15.jpg"/><Relationship Id="rId20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6" Type="http://schemas.openxmlformats.org/officeDocument/2006/relationships/slide" Target="slide19.xml"/><Relationship Id="rId11" Type="http://schemas.openxmlformats.org/officeDocument/2006/relationships/slide" Target="slide24.xml"/><Relationship Id="rId24" Type="http://schemas.openxmlformats.org/officeDocument/2006/relationships/image" Target="../media/image23.jpg"/><Relationship Id="rId5" Type="http://schemas.openxmlformats.org/officeDocument/2006/relationships/slide" Target="slide17.xml"/><Relationship Id="rId15" Type="http://schemas.openxmlformats.org/officeDocument/2006/relationships/image" Target="../media/image14.jpg"/><Relationship Id="rId23" Type="http://schemas.openxmlformats.org/officeDocument/2006/relationships/image" Target="../media/image22.jpg"/><Relationship Id="rId28" Type="http://schemas.openxmlformats.org/officeDocument/2006/relationships/slide" Target="slide23.xml"/><Relationship Id="rId10" Type="http://schemas.openxmlformats.org/officeDocument/2006/relationships/slide" Target="slide22.xml"/><Relationship Id="rId19" Type="http://schemas.openxmlformats.org/officeDocument/2006/relationships/image" Target="../media/image18.jpg"/><Relationship Id="rId4" Type="http://schemas.openxmlformats.org/officeDocument/2006/relationships/hyperlink" Target="https://drive.google.com/file/d/1ZwPeJvzTDTzEZ39aIxU-eRngLlwar_Iu/view?usp=sharing" TargetMode="External"/><Relationship Id="rId9" Type="http://schemas.openxmlformats.org/officeDocument/2006/relationships/slide" Target="slide25.xml"/><Relationship Id="rId14" Type="http://schemas.openxmlformats.org/officeDocument/2006/relationships/image" Target="../media/image13.jpg"/><Relationship Id="rId22" Type="http://schemas.openxmlformats.org/officeDocument/2006/relationships/image" Target="../media/image21.jpg"/><Relationship Id="rId27" Type="http://schemas.openxmlformats.org/officeDocument/2006/relationships/image" Target="../media/image25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eggyblackquilts.com/" TargetMode="External"/><Relationship Id="rId2" Type="http://schemas.openxmlformats.org/officeDocument/2006/relationships/hyperlink" Target="mailto:pblack1953@gmail.com" TargetMode="External"/><Relationship Id="rId1" Type="http://schemas.openxmlformats.org/officeDocument/2006/relationships/slideLayout" Target="../slideLayouts/slideLayout2.xml"/><Relationship Id="rId5" Type="http://schemas.openxmlformats.org/officeDocument/2006/relationships/slide" Target="slide2.xml"/><Relationship Id="rId4" Type="http://schemas.openxmlformats.org/officeDocument/2006/relationships/image" Target="../media/image27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hyperlink" Target="mailto:debbunnell@rocketmail.com" TargetMode="External"/><Relationship Id="rId1" Type="http://schemas.openxmlformats.org/officeDocument/2006/relationships/slideLayout" Target="../slideLayouts/slideLayout2.xml"/><Relationship Id="rId4" Type="http://schemas.openxmlformats.org/officeDocument/2006/relationships/slide" Target="slide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hyperlink" Target="mailto:lccallaway63@gmail.com" TargetMode="External"/><Relationship Id="rId1" Type="http://schemas.openxmlformats.org/officeDocument/2006/relationships/slideLayout" Target="../slideLayouts/slideLayout2.xml"/><Relationship Id="rId4" Type="http://schemas.openxmlformats.org/officeDocument/2006/relationships/slide" Target="slide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2" Type="http://schemas.openxmlformats.org/officeDocument/2006/relationships/hyperlink" Target="mailto:pfsculptor@gmail.com" TargetMode="External"/><Relationship Id="rId1" Type="http://schemas.openxmlformats.org/officeDocument/2006/relationships/slideLayout" Target="../slideLayouts/slideLayout2.xml"/><Relationship Id="rId4" Type="http://schemas.openxmlformats.org/officeDocument/2006/relationships/slide" Target="slide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g"/><Relationship Id="rId2" Type="http://schemas.openxmlformats.org/officeDocument/2006/relationships/hyperlink" Target="mailto:rkintheloop2@netscape.net" TargetMode="External"/><Relationship Id="rId1" Type="http://schemas.openxmlformats.org/officeDocument/2006/relationships/slideLayout" Target="../slideLayouts/slideLayout2.xml"/><Relationship Id="rId4" Type="http://schemas.openxmlformats.org/officeDocument/2006/relationships/slide" Target="slide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7420165" y="-4762"/>
            <a:ext cx="4773930" cy="6868795"/>
            <a:chOff x="7420165" y="-4762"/>
            <a:chExt cx="4773930" cy="6868795"/>
          </a:xfrm>
        </p:grpSpPr>
        <p:sp>
          <p:nvSpPr>
            <p:cNvPr id="3" name="object 3"/>
            <p:cNvSpPr/>
            <p:nvPr/>
          </p:nvSpPr>
          <p:spPr>
            <a:xfrm>
              <a:off x="9371076" y="0"/>
              <a:ext cx="1219200" cy="6858000"/>
            </a:xfrm>
            <a:custGeom>
              <a:avLst/>
              <a:gdLst/>
              <a:ahLst/>
              <a:cxnLst/>
              <a:rect l="l" t="t" r="r" b="b"/>
              <a:pathLst>
                <a:path w="1219200" h="6858000">
                  <a:moveTo>
                    <a:pt x="0" y="0"/>
                  </a:moveTo>
                  <a:lnTo>
                    <a:pt x="1219200" y="6857998"/>
                  </a:lnTo>
                </a:path>
              </a:pathLst>
            </a:custGeom>
            <a:ln w="9525">
              <a:solidFill>
                <a:srgbClr val="BCBCB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7424928" y="3681984"/>
              <a:ext cx="4764405" cy="3177540"/>
            </a:xfrm>
            <a:custGeom>
              <a:avLst/>
              <a:gdLst/>
              <a:ahLst/>
              <a:cxnLst/>
              <a:rect l="l" t="t" r="r" b="b"/>
              <a:pathLst>
                <a:path w="4764405" h="3177540">
                  <a:moveTo>
                    <a:pt x="4764024" y="0"/>
                  </a:moveTo>
                  <a:lnTo>
                    <a:pt x="0" y="3177221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9182100" y="0"/>
              <a:ext cx="3006725" cy="6858000"/>
            </a:xfrm>
            <a:custGeom>
              <a:avLst/>
              <a:gdLst/>
              <a:ahLst/>
              <a:cxnLst/>
              <a:rect l="l" t="t" r="r" b="b"/>
              <a:pathLst>
                <a:path w="3006725" h="6858000">
                  <a:moveTo>
                    <a:pt x="3006471" y="0"/>
                  </a:moveTo>
                  <a:lnTo>
                    <a:pt x="2042286" y="0"/>
                  </a:lnTo>
                  <a:lnTo>
                    <a:pt x="0" y="6857998"/>
                  </a:lnTo>
                  <a:lnTo>
                    <a:pt x="3006471" y="6857998"/>
                  </a:lnTo>
                  <a:lnTo>
                    <a:pt x="3006471" y="0"/>
                  </a:lnTo>
                  <a:close/>
                </a:path>
              </a:pathLst>
            </a:custGeom>
            <a:solidFill>
              <a:srgbClr val="1288C2">
                <a:alpha val="30195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9604248" y="0"/>
              <a:ext cx="2587625" cy="6858000"/>
            </a:xfrm>
            <a:custGeom>
              <a:avLst/>
              <a:gdLst/>
              <a:ahLst/>
              <a:cxnLst/>
              <a:rect l="l" t="t" r="r" b="b"/>
              <a:pathLst>
                <a:path w="2587625" h="6858000">
                  <a:moveTo>
                    <a:pt x="2587244" y="0"/>
                  </a:moveTo>
                  <a:lnTo>
                    <a:pt x="0" y="0"/>
                  </a:lnTo>
                  <a:lnTo>
                    <a:pt x="1207897" y="6857998"/>
                  </a:lnTo>
                  <a:lnTo>
                    <a:pt x="2587244" y="6857998"/>
                  </a:lnTo>
                  <a:lnTo>
                    <a:pt x="2587244" y="0"/>
                  </a:lnTo>
                  <a:close/>
                </a:path>
              </a:pathLst>
            </a:custGeom>
            <a:solidFill>
              <a:srgbClr val="1288C2">
                <a:alpha val="1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8932164" y="3048000"/>
              <a:ext cx="3259454" cy="3810000"/>
            </a:xfrm>
            <a:custGeom>
              <a:avLst/>
              <a:gdLst/>
              <a:ahLst/>
              <a:cxnLst/>
              <a:rect l="l" t="t" r="r" b="b"/>
              <a:pathLst>
                <a:path w="3259454" h="3810000">
                  <a:moveTo>
                    <a:pt x="3259328" y="0"/>
                  </a:moveTo>
                  <a:lnTo>
                    <a:pt x="0" y="3809998"/>
                  </a:lnTo>
                  <a:lnTo>
                    <a:pt x="3259328" y="3809998"/>
                  </a:lnTo>
                  <a:lnTo>
                    <a:pt x="3259328" y="0"/>
                  </a:lnTo>
                  <a:close/>
                </a:path>
              </a:pathLst>
            </a:custGeom>
            <a:solidFill>
              <a:srgbClr val="F4AF20">
                <a:alpha val="72155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9337548" y="0"/>
              <a:ext cx="2851150" cy="6858000"/>
            </a:xfrm>
            <a:custGeom>
              <a:avLst/>
              <a:gdLst/>
              <a:ahLst/>
              <a:cxnLst/>
              <a:rect l="l" t="t" r="r" b="b"/>
              <a:pathLst>
                <a:path w="2851150" h="6858000">
                  <a:moveTo>
                    <a:pt x="2851023" y="0"/>
                  </a:moveTo>
                  <a:lnTo>
                    <a:pt x="0" y="0"/>
                  </a:lnTo>
                  <a:lnTo>
                    <a:pt x="2467482" y="6857998"/>
                  </a:lnTo>
                  <a:lnTo>
                    <a:pt x="2851023" y="6857998"/>
                  </a:lnTo>
                  <a:lnTo>
                    <a:pt x="2851023" y="0"/>
                  </a:lnTo>
                  <a:close/>
                </a:path>
              </a:pathLst>
            </a:custGeom>
            <a:solidFill>
              <a:srgbClr val="C58809">
                <a:alpha val="70195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10898124" y="0"/>
              <a:ext cx="1290955" cy="6858000"/>
            </a:xfrm>
            <a:custGeom>
              <a:avLst/>
              <a:gdLst/>
              <a:ahLst/>
              <a:cxnLst/>
              <a:rect l="l" t="t" r="r" b="b"/>
              <a:pathLst>
                <a:path w="1290954" h="6858000">
                  <a:moveTo>
                    <a:pt x="1290574" y="0"/>
                  </a:moveTo>
                  <a:lnTo>
                    <a:pt x="1018667" y="0"/>
                  </a:lnTo>
                  <a:lnTo>
                    <a:pt x="0" y="6857998"/>
                  </a:lnTo>
                  <a:lnTo>
                    <a:pt x="1290574" y="6857998"/>
                  </a:lnTo>
                  <a:lnTo>
                    <a:pt x="1290574" y="0"/>
                  </a:lnTo>
                  <a:close/>
                </a:path>
              </a:pathLst>
            </a:custGeom>
            <a:solidFill>
              <a:srgbClr val="5DC1EC">
                <a:alpha val="70195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10940796" y="0"/>
              <a:ext cx="1247775" cy="6858000"/>
            </a:xfrm>
            <a:custGeom>
              <a:avLst/>
              <a:gdLst/>
              <a:ahLst/>
              <a:cxnLst/>
              <a:rect l="l" t="t" r="r" b="b"/>
              <a:pathLst>
                <a:path w="1247775" h="6858000">
                  <a:moveTo>
                    <a:pt x="1247648" y="0"/>
                  </a:moveTo>
                  <a:lnTo>
                    <a:pt x="0" y="0"/>
                  </a:lnTo>
                  <a:lnTo>
                    <a:pt x="1107312" y="6857998"/>
                  </a:lnTo>
                  <a:lnTo>
                    <a:pt x="1247648" y="6857998"/>
                  </a:lnTo>
                  <a:lnTo>
                    <a:pt x="1247648" y="0"/>
                  </a:lnTo>
                  <a:close/>
                </a:path>
              </a:pathLst>
            </a:custGeom>
            <a:solidFill>
              <a:srgbClr val="1288C2">
                <a:alpha val="65097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10372344" y="3590544"/>
              <a:ext cx="1816735" cy="3267075"/>
            </a:xfrm>
            <a:custGeom>
              <a:avLst/>
              <a:gdLst/>
              <a:ahLst/>
              <a:cxnLst/>
              <a:rect l="l" t="t" r="r" b="b"/>
              <a:pathLst>
                <a:path w="1816734" h="3267075">
                  <a:moveTo>
                    <a:pt x="1816353" y="0"/>
                  </a:moveTo>
                  <a:lnTo>
                    <a:pt x="0" y="3266947"/>
                  </a:lnTo>
                  <a:lnTo>
                    <a:pt x="1816353" y="3266947"/>
                  </a:lnTo>
                  <a:lnTo>
                    <a:pt x="1816353" y="0"/>
                  </a:lnTo>
                  <a:close/>
                </a:path>
              </a:pathLst>
            </a:custGeom>
            <a:solidFill>
              <a:srgbClr val="1288C2">
                <a:alpha val="79998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2" name="object 12"/>
          <p:cNvSpPr/>
          <p:nvPr/>
        </p:nvSpPr>
        <p:spPr>
          <a:xfrm>
            <a:off x="0" y="0"/>
            <a:ext cx="842644" cy="5666105"/>
          </a:xfrm>
          <a:custGeom>
            <a:avLst/>
            <a:gdLst/>
            <a:ahLst/>
            <a:cxnLst/>
            <a:rect l="l" t="t" r="r" b="b"/>
            <a:pathLst>
              <a:path w="842644" h="5666105">
                <a:moveTo>
                  <a:pt x="842391" y="0"/>
                </a:moveTo>
                <a:lnTo>
                  <a:pt x="0" y="0"/>
                </a:lnTo>
                <a:lnTo>
                  <a:pt x="0" y="5665851"/>
                </a:lnTo>
                <a:lnTo>
                  <a:pt x="842391" y="0"/>
                </a:lnTo>
                <a:close/>
              </a:path>
            </a:pathLst>
          </a:custGeom>
          <a:solidFill>
            <a:srgbClr val="1288C2">
              <a:alpha val="85096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3" name="object 1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997707" y="219456"/>
            <a:ext cx="6196584" cy="1069848"/>
          </a:xfrm>
          <a:prstGeom prst="rect">
            <a:avLst/>
          </a:prstGeom>
        </p:spPr>
      </p:pic>
      <p:sp>
        <p:nvSpPr>
          <p:cNvPr id="14" name="object 14"/>
          <p:cNvSpPr txBox="1">
            <a:spLocks noGrp="1"/>
          </p:cNvSpPr>
          <p:nvPr>
            <p:ph type="title"/>
          </p:nvPr>
        </p:nvSpPr>
        <p:spPr>
          <a:xfrm>
            <a:off x="3205988" y="1853946"/>
            <a:ext cx="5779770" cy="939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6000" dirty="0">
                <a:solidFill>
                  <a:srgbClr val="000000"/>
                </a:solidFill>
              </a:rPr>
              <a:t>Artist</a:t>
            </a:r>
            <a:r>
              <a:rPr sz="6000" spc="-65" dirty="0">
                <a:solidFill>
                  <a:srgbClr val="000000"/>
                </a:solidFill>
              </a:rPr>
              <a:t> </a:t>
            </a:r>
            <a:r>
              <a:rPr sz="6000" dirty="0">
                <a:solidFill>
                  <a:srgbClr val="000000"/>
                </a:solidFill>
              </a:rPr>
              <a:t>In</a:t>
            </a:r>
            <a:r>
              <a:rPr sz="6000" spc="-55" dirty="0">
                <a:solidFill>
                  <a:srgbClr val="000000"/>
                </a:solidFill>
              </a:rPr>
              <a:t> </a:t>
            </a:r>
            <a:r>
              <a:rPr sz="6000" spc="-10" dirty="0">
                <a:solidFill>
                  <a:srgbClr val="000000"/>
                </a:solidFill>
              </a:rPr>
              <a:t>Residence</a:t>
            </a:r>
            <a:endParaRPr sz="6000"/>
          </a:p>
        </p:txBody>
      </p:sp>
      <p:sp>
        <p:nvSpPr>
          <p:cNvPr id="15" name="object 15"/>
          <p:cNvSpPr/>
          <p:nvPr/>
        </p:nvSpPr>
        <p:spPr>
          <a:xfrm>
            <a:off x="3382517" y="1930145"/>
            <a:ext cx="5623560" cy="0"/>
          </a:xfrm>
          <a:custGeom>
            <a:avLst/>
            <a:gdLst/>
            <a:ahLst/>
            <a:cxnLst/>
            <a:rect l="l" t="t" r="r" b="b"/>
            <a:pathLst>
              <a:path w="5623559">
                <a:moveTo>
                  <a:pt x="0" y="0"/>
                </a:moveTo>
                <a:lnTo>
                  <a:pt x="5623052" y="0"/>
                </a:lnTo>
              </a:path>
            </a:pathLst>
          </a:custGeom>
          <a:ln w="381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3382517" y="4056126"/>
            <a:ext cx="5623560" cy="0"/>
          </a:xfrm>
          <a:custGeom>
            <a:avLst/>
            <a:gdLst/>
            <a:ahLst/>
            <a:cxnLst/>
            <a:rect l="l" t="t" r="r" b="b"/>
            <a:pathLst>
              <a:path w="5623559">
                <a:moveTo>
                  <a:pt x="0" y="0"/>
                </a:moveTo>
                <a:lnTo>
                  <a:pt x="5623052" y="0"/>
                </a:lnTo>
              </a:path>
            </a:pathLst>
          </a:custGeom>
          <a:ln w="381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 txBox="1"/>
          <p:nvPr/>
        </p:nvSpPr>
        <p:spPr>
          <a:xfrm>
            <a:off x="4469129" y="4267961"/>
            <a:ext cx="3432810" cy="13976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646430" marR="5080" indent="-634365">
              <a:lnSpc>
                <a:spcPct val="100000"/>
              </a:lnSpc>
              <a:spcBef>
                <a:spcPts val="100"/>
              </a:spcBef>
            </a:pPr>
            <a:r>
              <a:rPr sz="4500" spc="-40" dirty="0">
                <a:latin typeface="Calibri"/>
                <a:cs typeface="Calibri"/>
              </a:rPr>
              <a:t>Teaching</a:t>
            </a:r>
            <a:r>
              <a:rPr sz="4500" spc="-200" dirty="0">
                <a:latin typeface="Calibri"/>
                <a:cs typeface="Calibri"/>
              </a:rPr>
              <a:t> </a:t>
            </a:r>
            <a:r>
              <a:rPr sz="4500" spc="-10" dirty="0">
                <a:latin typeface="Calibri"/>
                <a:cs typeface="Calibri"/>
              </a:rPr>
              <a:t>Artist Directory</a:t>
            </a:r>
            <a:endParaRPr sz="45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38937" rIns="0" bIns="0" rtlCol="0">
            <a:spAutoFit/>
          </a:bodyPr>
          <a:lstStyle/>
          <a:p>
            <a:pPr marL="1254760">
              <a:lnSpc>
                <a:spcPct val="100000"/>
              </a:lnSpc>
              <a:spcBef>
                <a:spcPts val="100"/>
              </a:spcBef>
            </a:pPr>
            <a:r>
              <a:rPr dirty="0"/>
              <a:t>Jane</a:t>
            </a:r>
            <a:r>
              <a:rPr spc="-70" dirty="0"/>
              <a:t> </a:t>
            </a:r>
            <a:r>
              <a:rPr spc="-20" dirty="0"/>
              <a:t>Holt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890727" y="901953"/>
            <a:ext cx="8255634" cy="506412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R="54610" algn="ctr">
              <a:lnSpc>
                <a:spcPct val="100000"/>
              </a:lnSpc>
              <a:spcBef>
                <a:spcPts val="105"/>
              </a:spcBef>
            </a:pPr>
            <a:r>
              <a:rPr sz="1400" dirty="0">
                <a:latin typeface="Calibri"/>
                <a:cs typeface="Calibri"/>
              </a:rPr>
              <a:t>Visual</a:t>
            </a:r>
            <a:r>
              <a:rPr sz="1400" spc="-3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Arts</a:t>
            </a:r>
            <a:r>
              <a:rPr sz="1400" spc="-5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–</a:t>
            </a:r>
            <a:r>
              <a:rPr sz="1400" spc="-5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Painting,</a:t>
            </a:r>
            <a:r>
              <a:rPr sz="1400" spc="2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Mosaic,</a:t>
            </a:r>
            <a:r>
              <a:rPr sz="1400" spc="-65" dirty="0">
                <a:latin typeface="Calibri"/>
                <a:cs typeface="Calibri"/>
              </a:rPr>
              <a:t> </a:t>
            </a:r>
            <a:r>
              <a:rPr sz="1400" spc="-30" dirty="0">
                <a:latin typeface="Calibri"/>
                <a:cs typeface="Calibri"/>
              </a:rPr>
              <a:t>Pottery,</a:t>
            </a:r>
            <a:r>
              <a:rPr sz="1400" spc="-70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Fabric</a:t>
            </a:r>
            <a:r>
              <a:rPr sz="1400" spc="-7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Arts,</a:t>
            </a:r>
            <a:r>
              <a:rPr sz="1400" spc="-7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Puppet</a:t>
            </a:r>
            <a:r>
              <a:rPr sz="1400" spc="35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Theater</a:t>
            </a:r>
            <a:endParaRPr sz="14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1650">
              <a:latin typeface="Calibri"/>
              <a:cs typeface="Calibri"/>
            </a:endParaRPr>
          </a:p>
          <a:p>
            <a:pPr marL="2439035">
              <a:lnSpc>
                <a:spcPct val="100000"/>
              </a:lnSpc>
              <a:spcBef>
                <a:spcPts val="5"/>
              </a:spcBef>
            </a:pPr>
            <a:r>
              <a:rPr sz="1800" b="1" dirty="0">
                <a:solidFill>
                  <a:srgbClr val="F4AF20"/>
                </a:solidFill>
                <a:latin typeface="Calibri"/>
                <a:cs typeface="Calibri"/>
              </a:rPr>
              <a:t>Artist</a:t>
            </a:r>
            <a:r>
              <a:rPr sz="1800" b="1" spc="-60" dirty="0">
                <a:solidFill>
                  <a:srgbClr val="F4AF20"/>
                </a:solidFill>
                <a:latin typeface="Calibri"/>
                <a:cs typeface="Calibri"/>
              </a:rPr>
              <a:t> </a:t>
            </a:r>
            <a:r>
              <a:rPr sz="1800" b="1" spc="-10" dirty="0">
                <a:solidFill>
                  <a:srgbClr val="F4AF20"/>
                </a:solidFill>
                <a:latin typeface="Calibri"/>
                <a:cs typeface="Calibri"/>
              </a:rPr>
              <a:t>Contact:</a:t>
            </a:r>
            <a:endParaRPr sz="1800">
              <a:latin typeface="Calibri"/>
              <a:cs typeface="Calibri"/>
            </a:endParaRPr>
          </a:p>
          <a:p>
            <a:pPr marR="4424045" algn="r">
              <a:lnSpc>
                <a:spcPct val="100000"/>
              </a:lnSpc>
              <a:spcBef>
                <a:spcPts val="430"/>
              </a:spcBef>
            </a:pPr>
            <a:r>
              <a:rPr sz="1200" dirty="0">
                <a:latin typeface="Calibri"/>
                <a:cs typeface="Calibri"/>
              </a:rPr>
              <a:t>158</a:t>
            </a:r>
            <a:r>
              <a:rPr sz="1200" spc="-15" dirty="0">
                <a:latin typeface="Calibri"/>
                <a:cs typeface="Calibri"/>
              </a:rPr>
              <a:t> </a:t>
            </a:r>
            <a:r>
              <a:rPr sz="1200" spc="-10" dirty="0">
                <a:latin typeface="Calibri"/>
                <a:cs typeface="Calibri"/>
              </a:rPr>
              <a:t>Humbert</a:t>
            </a:r>
            <a:r>
              <a:rPr sz="1200" spc="-7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Road,</a:t>
            </a:r>
            <a:r>
              <a:rPr sz="1200" spc="-3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Markleton</a:t>
            </a:r>
            <a:r>
              <a:rPr sz="1200" spc="-2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PA</a:t>
            </a:r>
            <a:r>
              <a:rPr sz="1200" spc="-10" dirty="0">
                <a:latin typeface="Calibri"/>
                <a:cs typeface="Calibri"/>
              </a:rPr>
              <a:t> 15551</a:t>
            </a:r>
            <a:endParaRPr sz="1200">
              <a:latin typeface="Calibri"/>
              <a:cs typeface="Calibri"/>
            </a:endParaRPr>
          </a:p>
          <a:p>
            <a:pPr marR="4424045" algn="r">
              <a:lnSpc>
                <a:spcPct val="100000"/>
              </a:lnSpc>
              <a:spcBef>
                <a:spcPts val="305"/>
              </a:spcBef>
            </a:pPr>
            <a:r>
              <a:rPr sz="1200" dirty="0">
                <a:latin typeface="Calibri"/>
                <a:cs typeface="Calibri"/>
              </a:rPr>
              <a:t>814-233-</a:t>
            </a:r>
            <a:r>
              <a:rPr sz="1200" spc="-20" dirty="0">
                <a:latin typeface="Calibri"/>
                <a:cs typeface="Calibri"/>
              </a:rPr>
              <a:t>8801</a:t>
            </a:r>
            <a:endParaRPr sz="1200">
              <a:latin typeface="Calibri"/>
              <a:cs typeface="Calibri"/>
            </a:endParaRPr>
          </a:p>
          <a:p>
            <a:pPr marR="4422775" algn="r">
              <a:lnSpc>
                <a:spcPct val="100000"/>
              </a:lnSpc>
              <a:spcBef>
                <a:spcPts val="300"/>
              </a:spcBef>
            </a:pPr>
            <a:r>
              <a:rPr sz="1200" u="sng" spc="-10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libri"/>
                <a:cs typeface="Calibri"/>
                <a:hlinkClick r:id="rId2"/>
              </a:rPr>
              <a:t>janethepaneart@gmail.com</a:t>
            </a:r>
            <a:endParaRPr sz="1200">
              <a:latin typeface="Calibri"/>
              <a:cs typeface="Calibri"/>
            </a:endParaRPr>
          </a:p>
          <a:p>
            <a:pPr marR="4424680" algn="r">
              <a:lnSpc>
                <a:spcPct val="100000"/>
              </a:lnSpc>
              <a:spcBef>
                <a:spcPts val="300"/>
              </a:spcBef>
            </a:pPr>
            <a:r>
              <a:rPr sz="1200" b="1" dirty="0">
                <a:solidFill>
                  <a:srgbClr val="F4AF20"/>
                </a:solidFill>
                <a:latin typeface="Calibri"/>
                <a:cs typeface="Calibri"/>
              </a:rPr>
              <a:t>Age</a:t>
            </a:r>
            <a:r>
              <a:rPr sz="1200" b="1" spc="-30" dirty="0">
                <a:solidFill>
                  <a:srgbClr val="F4AF20"/>
                </a:solidFill>
                <a:latin typeface="Calibri"/>
                <a:cs typeface="Calibri"/>
              </a:rPr>
              <a:t> </a:t>
            </a:r>
            <a:r>
              <a:rPr sz="1200" b="1" dirty="0">
                <a:solidFill>
                  <a:srgbClr val="F4AF20"/>
                </a:solidFill>
                <a:latin typeface="Calibri"/>
                <a:cs typeface="Calibri"/>
              </a:rPr>
              <a:t>Range for</a:t>
            </a:r>
            <a:r>
              <a:rPr sz="1200" b="1" spc="-25" dirty="0">
                <a:solidFill>
                  <a:srgbClr val="F4AF20"/>
                </a:solidFill>
                <a:latin typeface="Calibri"/>
                <a:cs typeface="Calibri"/>
              </a:rPr>
              <a:t> </a:t>
            </a:r>
            <a:r>
              <a:rPr sz="1200" b="1" spc="-10" dirty="0">
                <a:solidFill>
                  <a:srgbClr val="F4AF20"/>
                </a:solidFill>
                <a:latin typeface="Calibri"/>
                <a:cs typeface="Calibri"/>
              </a:rPr>
              <a:t>Residencies:</a:t>
            </a:r>
            <a:endParaRPr sz="1200">
              <a:latin typeface="Calibri"/>
              <a:cs typeface="Calibri"/>
            </a:endParaRPr>
          </a:p>
          <a:p>
            <a:pPr marL="2057400" marR="4421505" indent="5715" algn="r">
              <a:lnSpc>
                <a:spcPts val="1739"/>
              </a:lnSpc>
              <a:spcBef>
                <a:spcPts val="10"/>
              </a:spcBef>
            </a:pPr>
            <a:r>
              <a:rPr sz="1200" dirty="0">
                <a:latin typeface="Calibri"/>
                <a:cs typeface="Calibri"/>
              </a:rPr>
              <a:t>Early</a:t>
            </a:r>
            <a:r>
              <a:rPr sz="1200" spc="-25" dirty="0">
                <a:latin typeface="Calibri"/>
                <a:cs typeface="Calibri"/>
              </a:rPr>
              <a:t> </a:t>
            </a:r>
            <a:r>
              <a:rPr sz="1200" spc="-10" dirty="0">
                <a:latin typeface="Calibri"/>
                <a:cs typeface="Calibri"/>
              </a:rPr>
              <a:t>Childhood,</a:t>
            </a:r>
            <a:r>
              <a:rPr sz="1200" spc="-50" dirty="0">
                <a:latin typeface="Calibri"/>
                <a:cs typeface="Calibri"/>
              </a:rPr>
              <a:t> </a:t>
            </a:r>
            <a:r>
              <a:rPr sz="1200" spc="-10" dirty="0">
                <a:latin typeface="Calibri"/>
                <a:cs typeface="Calibri"/>
              </a:rPr>
              <a:t>Elementary, </a:t>
            </a:r>
            <a:r>
              <a:rPr sz="1200" spc="-30" dirty="0">
                <a:latin typeface="Calibri"/>
                <a:cs typeface="Calibri"/>
              </a:rPr>
              <a:t>Middle/Junior,</a:t>
            </a:r>
            <a:r>
              <a:rPr sz="1200" spc="-5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&amp;</a:t>
            </a:r>
            <a:r>
              <a:rPr sz="1200" spc="7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High</a:t>
            </a:r>
            <a:r>
              <a:rPr sz="1200" spc="90" dirty="0">
                <a:latin typeface="Calibri"/>
                <a:cs typeface="Calibri"/>
              </a:rPr>
              <a:t> </a:t>
            </a:r>
            <a:r>
              <a:rPr sz="1200" spc="-10" dirty="0">
                <a:latin typeface="Calibri"/>
                <a:cs typeface="Calibri"/>
              </a:rPr>
              <a:t>School</a:t>
            </a:r>
            <a:endParaRPr sz="1200">
              <a:latin typeface="Calibri"/>
              <a:cs typeface="Calibri"/>
            </a:endParaRPr>
          </a:p>
          <a:p>
            <a:pPr marR="4424680" algn="r">
              <a:lnSpc>
                <a:spcPct val="100000"/>
              </a:lnSpc>
              <a:spcBef>
                <a:spcPts val="290"/>
              </a:spcBef>
            </a:pPr>
            <a:r>
              <a:rPr sz="1200" b="1" spc="-10" dirty="0">
                <a:solidFill>
                  <a:srgbClr val="F4AF20"/>
                </a:solidFill>
                <a:latin typeface="Calibri"/>
                <a:cs typeface="Calibri"/>
              </a:rPr>
              <a:t>References:</a:t>
            </a:r>
            <a:endParaRPr sz="1200">
              <a:latin typeface="Calibri"/>
              <a:cs typeface="Calibri"/>
            </a:endParaRPr>
          </a:p>
          <a:p>
            <a:pPr marR="4425315" algn="r">
              <a:lnSpc>
                <a:spcPct val="100000"/>
              </a:lnSpc>
              <a:spcBef>
                <a:spcPts val="300"/>
              </a:spcBef>
            </a:pPr>
            <a:r>
              <a:rPr sz="1200" dirty="0">
                <a:latin typeface="Calibri"/>
                <a:cs typeface="Calibri"/>
              </a:rPr>
              <a:t>Upon</a:t>
            </a:r>
            <a:r>
              <a:rPr sz="1200" spc="-25" dirty="0">
                <a:latin typeface="Calibri"/>
                <a:cs typeface="Calibri"/>
              </a:rPr>
              <a:t> </a:t>
            </a:r>
            <a:r>
              <a:rPr sz="1200" spc="-10" dirty="0">
                <a:latin typeface="Calibri"/>
                <a:cs typeface="Calibri"/>
              </a:rPr>
              <a:t>Request</a:t>
            </a:r>
            <a:endParaRPr sz="12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12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145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1400" dirty="0">
                <a:latin typeface="Calibri"/>
                <a:cs typeface="Calibri"/>
              </a:rPr>
              <a:t>W</a:t>
            </a:r>
            <a:r>
              <a:rPr sz="1400" spc="-3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hat is</a:t>
            </a:r>
            <a:r>
              <a:rPr sz="1400" spc="-2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a</a:t>
            </a:r>
            <a:r>
              <a:rPr sz="1400" spc="-5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Crankie?</a:t>
            </a:r>
            <a:endParaRPr sz="1400">
              <a:latin typeface="Calibri"/>
              <a:cs typeface="Calibri"/>
            </a:endParaRPr>
          </a:p>
          <a:p>
            <a:pPr marL="12700" marR="75565">
              <a:lnSpc>
                <a:spcPct val="100000"/>
              </a:lnSpc>
              <a:spcBef>
                <a:spcPts val="1005"/>
              </a:spcBef>
            </a:pPr>
            <a:r>
              <a:rPr sz="1400" dirty="0">
                <a:latin typeface="Calibri"/>
                <a:cs typeface="Calibri"/>
              </a:rPr>
              <a:t>A</a:t>
            </a:r>
            <a:r>
              <a:rPr sz="1400" spc="-9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Crankie</a:t>
            </a:r>
            <a:r>
              <a:rPr sz="1400" spc="-4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is</a:t>
            </a:r>
            <a:r>
              <a:rPr sz="1400" spc="-6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a</a:t>
            </a:r>
            <a:r>
              <a:rPr sz="1400" spc="-5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combination</a:t>
            </a:r>
            <a:r>
              <a:rPr sz="1400" spc="-5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of</a:t>
            </a:r>
            <a:r>
              <a:rPr sz="1400" spc="-85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artistry,</a:t>
            </a:r>
            <a:r>
              <a:rPr sz="1400" spc="-3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theatrics,</a:t>
            </a:r>
            <a:r>
              <a:rPr sz="1400" spc="-15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puppetry,</a:t>
            </a:r>
            <a:r>
              <a:rPr sz="1400" spc="1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and</a:t>
            </a:r>
            <a:r>
              <a:rPr sz="1400" spc="-4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fun.</a:t>
            </a:r>
            <a:r>
              <a:rPr sz="1400" spc="-6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The</a:t>
            </a:r>
            <a:r>
              <a:rPr sz="1400" spc="-4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very</a:t>
            </a:r>
            <a:r>
              <a:rPr sz="1400" spc="-6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first</a:t>
            </a:r>
            <a:r>
              <a:rPr sz="1400" spc="-7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of</a:t>
            </a:r>
            <a:r>
              <a:rPr sz="1400" spc="-80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mobile</a:t>
            </a:r>
            <a:r>
              <a:rPr sz="1400" spc="-65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entertainment,</a:t>
            </a:r>
            <a:r>
              <a:rPr sz="1400" spc="45" dirty="0">
                <a:latin typeface="Calibri"/>
                <a:cs typeface="Calibri"/>
              </a:rPr>
              <a:t> </a:t>
            </a:r>
            <a:r>
              <a:rPr sz="1400" spc="-50" dirty="0">
                <a:latin typeface="Calibri"/>
                <a:cs typeface="Calibri"/>
              </a:rPr>
              <a:t>a </a:t>
            </a:r>
            <a:r>
              <a:rPr sz="1400" dirty="0">
                <a:latin typeface="Calibri"/>
                <a:cs typeface="Calibri"/>
              </a:rPr>
              <a:t>Crankie</a:t>
            </a:r>
            <a:r>
              <a:rPr sz="1400" spc="-7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theatre</a:t>
            </a:r>
            <a:r>
              <a:rPr sz="1400" spc="1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is</a:t>
            </a:r>
            <a:r>
              <a:rPr sz="1400" spc="-6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a</a:t>
            </a:r>
            <a:r>
              <a:rPr sz="1400" spc="-5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box</a:t>
            </a:r>
            <a:r>
              <a:rPr sz="1400" spc="-4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with</a:t>
            </a:r>
            <a:r>
              <a:rPr sz="1400" spc="-5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two</a:t>
            </a:r>
            <a:r>
              <a:rPr sz="1400" spc="-8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spools</a:t>
            </a:r>
            <a:r>
              <a:rPr sz="1400" spc="-5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inside.</a:t>
            </a:r>
            <a:r>
              <a:rPr sz="1400" spc="-3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The</a:t>
            </a:r>
            <a:r>
              <a:rPr sz="1400" spc="-40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spools</a:t>
            </a:r>
            <a:r>
              <a:rPr sz="1400" spc="-7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have</a:t>
            </a:r>
            <a:r>
              <a:rPr sz="1400" spc="-1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handles</a:t>
            </a:r>
            <a:r>
              <a:rPr sz="1400" spc="1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that</a:t>
            </a:r>
            <a:r>
              <a:rPr sz="1400" spc="-1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can</a:t>
            </a:r>
            <a:r>
              <a:rPr sz="1400" spc="-4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be</a:t>
            </a:r>
            <a:r>
              <a:rPr sz="1400" spc="-45" dirty="0">
                <a:latin typeface="Calibri"/>
                <a:cs typeface="Calibri"/>
              </a:rPr>
              <a:t> </a:t>
            </a:r>
            <a:r>
              <a:rPr sz="1400" spc="-30" dirty="0">
                <a:latin typeface="Calibri"/>
                <a:cs typeface="Calibri"/>
              </a:rPr>
              <a:t>“cranked”</a:t>
            </a:r>
            <a:r>
              <a:rPr sz="1400" spc="-5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to</a:t>
            </a:r>
            <a:r>
              <a:rPr sz="1400" spc="-3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bring</a:t>
            </a:r>
            <a:r>
              <a:rPr sz="1400" spc="-40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movement to</a:t>
            </a:r>
            <a:r>
              <a:rPr sz="1400" spc="-8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an</a:t>
            </a:r>
            <a:r>
              <a:rPr sz="1400" spc="-50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illustrated</a:t>
            </a:r>
            <a:r>
              <a:rPr sz="1400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scroll</a:t>
            </a:r>
            <a:r>
              <a:rPr sz="1400" spc="-6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that</a:t>
            </a:r>
            <a:r>
              <a:rPr sz="1400" spc="-1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is</a:t>
            </a:r>
            <a:r>
              <a:rPr sz="1400" spc="-50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wound</a:t>
            </a:r>
            <a:r>
              <a:rPr sz="1400" spc="-8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onto</a:t>
            </a:r>
            <a:r>
              <a:rPr sz="1400" spc="-6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the</a:t>
            </a:r>
            <a:r>
              <a:rPr sz="1400" spc="-30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spools.</a:t>
            </a:r>
            <a:r>
              <a:rPr sz="1400" spc="-9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In</a:t>
            </a:r>
            <a:r>
              <a:rPr sz="1400" spc="-5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the</a:t>
            </a:r>
            <a:r>
              <a:rPr sz="1400" spc="-1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19th</a:t>
            </a:r>
            <a:r>
              <a:rPr sz="1400" spc="-35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century,</a:t>
            </a:r>
            <a:r>
              <a:rPr sz="1400" spc="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these</a:t>
            </a:r>
            <a:r>
              <a:rPr sz="1400" spc="-3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devises</a:t>
            </a:r>
            <a:r>
              <a:rPr sz="1400" spc="-1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had</a:t>
            </a:r>
            <a:r>
              <a:rPr sz="1400" spc="-5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many</a:t>
            </a:r>
            <a:r>
              <a:rPr sz="1400" spc="-3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names</a:t>
            </a:r>
            <a:r>
              <a:rPr sz="1400" spc="-2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but</a:t>
            </a:r>
            <a:r>
              <a:rPr sz="1400" spc="-25" dirty="0">
                <a:latin typeface="Calibri"/>
                <a:cs typeface="Calibri"/>
              </a:rPr>
              <a:t> </a:t>
            </a:r>
            <a:r>
              <a:rPr sz="1400" spc="-20" dirty="0">
                <a:latin typeface="Calibri"/>
                <a:cs typeface="Calibri"/>
              </a:rPr>
              <a:t>were </a:t>
            </a:r>
            <a:r>
              <a:rPr sz="1400" dirty="0">
                <a:latin typeface="Calibri"/>
                <a:cs typeface="Calibri"/>
              </a:rPr>
              <a:t>often</a:t>
            </a:r>
            <a:r>
              <a:rPr sz="1400" spc="-70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referred</a:t>
            </a:r>
            <a:r>
              <a:rPr sz="1400" spc="-6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to</a:t>
            </a:r>
            <a:r>
              <a:rPr sz="1400" spc="-4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as</a:t>
            </a:r>
            <a:r>
              <a:rPr sz="1400" spc="-5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moving</a:t>
            </a:r>
            <a:r>
              <a:rPr sz="1400" spc="-65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panoramas.</a:t>
            </a:r>
            <a:endParaRPr sz="14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1000"/>
              </a:spcBef>
            </a:pPr>
            <a:r>
              <a:rPr sz="1400" dirty="0">
                <a:latin typeface="Calibri"/>
                <a:cs typeface="Calibri"/>
              </a:rPr>
              <a:t>Near</a:t>
            </a:r>
            <a:r>
              <a:rPr sz="1400" spc="-10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where</a:t>
            </a:r>
            <a:r>
              <a:rPr sz="1400" spc="-4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I</a:t>
            </a:r>
            <a:r>
              <a:rPr sz="1400" spc="-6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live</a:t>
            </a:r>
            <a:r>
              <a:rPr sz="1400" spc="-2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in</a:t>
            </a:r>
            <a:r>
              <a:rPr sz="1400" spc="-40" dirty="0">
                <a:latin typeface="Calibri"/>
                <a:cs typeface="Calibri"/>
              </a:rPr>
              <a:t> </a:t>
            </a:r>
            <a:r>
              <a:rPr sz="1400" spc="-35" dirty="0">
                <a:latin typeface="Calibri"/>
                <a:cs typeface="Calibri"/>
              </a:rPr>
              <a:t>South-</a:t>
            </a:r>
            <a:r>
              <a:rPr sz="1400" dirty="0">
                <a:latin typeface="Calibri"/>
                <a:cs typeface="Calibri"/>
              </a:rPr>
              <a:t>west</a:t>
            </a:r>
            <a:r>
              <a:rPr sz="1400" spc="-25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Pennsylvania</a:t>
            </a:r>
            <a:r>
              <a:rPr sz="1400" spc="8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we</a:t>
            </a:r>
            <a:r>
              <a:rPr sz="1400" spc="-7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have</a:t>
            </a:r>
            <a:r>
              <a:rPr sz="1400" spc="5" dirty="0">
                <a:latin typeface="Calibri"/>
                <a:cs typeface="Calibri"/>
              </a:rPr>
              <a:t> </a:t>
            </a:r>
            <a:r>
              <a:rPr sz="1400" spc="-15" dirty="0">
                <a:latin typeface="Calibri"/>
                <a:cs typeface="Calibri"/>
              </a:rPr>
              <a:t>“Crankie-</a:t>
            </a:r>
            <a:r>
              <a:rPr sz="1400" dirty="0">
                <a:latin typeface="Calibri"/>
                <a:cs typeface="Calibri"/>
              </a:rPr>
              <a:t>fest”</a:t>
            </a:r>
            <a:r>
              <a:rPr sz="1400" spc="-3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in</a:t>
            </a:r>
            <a:r>
              <a:rPr sz="1400" spc="-2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which</a:t>
            </a:r>
            <a:r>
              <a:rPr sz="1400" spc="-5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the best</a:t>
            </a:r>
            <a:r>
              <a:rPr sz="1400" spc="-1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Crankies</a:t>
            </a:r>
            <a:r>
              <a:rPr sz="1400" spc="5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perform</a:t>
            </a:r>
            <a:r>
              <a:rPr sz="1400" spc="-10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their</a:t>
            </a:r>
            <a:r>
              <a:rPr sz="1400" spc="10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craft.</a:t>
            </a:r>
            <a:endParaRPr sz="14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994"/>
              </a:spcBef>
            </a:pPr>
            <a:r>
              <a:rPr sz="1400" dirty="0">
                <a:latin typeface="Calibri"/>
                <a:cs typeface="Calibri"/>
              </a:rPr>
              <a:t>I</a:t>
            </a:r>
            <a:r>
              <a:rPr sz="1400" spc="-9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got</a:t>
            </a:r>
            <a:r>
              <a:rPr sz="1400" spc="-8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the</a:t>
            </a:r>
            <a:r>
              <a:rPr sz="1400" spc="-3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Crankie</a:t>
            </a:r>
            <a:r>
              <a:rPr sz="1400" spc="-2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bug</a:t>
            </a:r>
            <a:r>
              <a:rPr sz="1400" spc="-40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four</a:t>
            </a:r>
            <a:r>
              <a:rPr sz="1400" spc="-8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years</a:t>
            </a:r>
            <a:r>
              <a:rPr sz="1400" spc="-5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ago</a:t>
            </a:r>
            <a:r>
              <a:rPr sz="1400" spc="-4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and</a:t>
            </a:r>
            <a:r>
              <a:rPr sz="1400" spc="-6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have</a:t>
            </a:r>
            <a:r>
              <a:rPr sz="1400" spc="-2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been</a:t>
            </a:r>
            <a:r>
              <a:rPr sz="1400" spc="-3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created</a:t>
            </a:r>
            <a:r>
              <a:rPr sz="1400" spc="-2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new</a:t>
            </a:r>
            <a:r>
              <a:rPr sz="1400" spc="-60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shows</a:t>
            </a:r>
            <a:r>
              <a:rPr sz="1400" spc="-7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with</a:t>
            </a:r>
            <a:r>
              <a:rPr sz="1400" spc="-8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my</a:t>
            </a:r>
            <a:r>
              <a:rPr sz="1400" spc="-6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students</a:t>
            </a:r>
            <a:r>
              <a:rPr sz="1400" spc="1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every</a:t>
            </a:r>
            <a:r>
              <a:rPr sz="1400" spc="-4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year</a:t>
            </a:r>
            <a:r>
              <a:rPr sz="1400" spc="-7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since</a:t>
            </a:r>
            <a:r>
              <a:rPr sz="1400" spc="-25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careful</a:t>
            </a:r>
            <a:endParaRPr sz="14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1400" dirty="0">
                <a:latin typeface="Calibri"/>
                <a:cs typeface="Calibri"/>
              </a:rPr>
              <a:t>it’s</a:t>
            </a:r>
            <a:r>
              <a:rPr sz="1400" spc="-5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quite</a:t>
            </a:r>
            <a:r>
              <a:rPr sz="1400" spc="-30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contagious.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3411473" y="829817"/>
            <a:ext cx="3314700" cy="0"/>
          </a:xfrm>
          <a:custGeom>
            <a:avLst/>
            <a:gdLst/>
            <a:ahLst/>
            <a:cxnLst/>
            <a:rect l="l" t="t" r="r" b="b"/>
            <a:pathLst>
              <a:path w="3314700">
                <a:moveTo>
                  <a:pt x="0" y="0"/>
                </a:moveTo>
                <a:lnTo>
                  <a:pt x="3314319" y="0"/>
                </a:lnTo>
              </a:path>
            </a:pathLst>
          </a:custGeom>
          <a:ln w="381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138928" y="1470660"/>
            <a:ext cx="2209800" cy="2214372"/>
          </a:xfrm>
          <a:prstGeom prst="rect">
            <a:avLst/>
          </a:prstGeom>
        </p:spPr>
      </p:pic>
      <p:sp>
        <p:nvSpPr>
          <p:cNvPr id="6" name="object 6"/>
          <p:cNvSpPr/>
          <p:nvPr/>
        </p:nvSpPr>
        <p:spPr>
          <a:xfrm>
            <a:off x="169164" y="146303"/>
            <a:ext cx="396240" cy="338455"/>
          </a:xfrm>
          <a:custGeom>
            <a:avLst/>
            <a:gdLst/>
            <a:ahLst/>
            <a:cxnLst/>
            <a:rect l="l" t="t" r="r" b="b"/>
            <a:pathLst>
              <a:path w="396240" h="338455">
                <a:moveTo>
                  <a:pt x="339217" y="198755"/>
                </a:moveTo>
                <a:lnTo>
                  <a:pt x="197878" y="64897"/>
                </a:lnTo>
                <a:lnTo>
                  <a:pt x="56540" y="198755"/>
                </a:lnTo>
                <a:lnTo>
                  <a:pt x="56540" y="338328"/>
                </a:lnTo>
                <a:lnTo>
                  <a:pt x="169608" y="338328"/>
                </a:lnTo>
                <a:lnTo>
                  <a:pt x="169608" y="220980"/>
                </a:lnTo>
                <a:lnTo>
                  <a:pt x="226148" y="220980"/>
                </a:lnTo>
                <a:lnTo>
                  <a:pt x="226148" y="338328"/>
                </a:lnTo>
                <a:lnTo>
                  <a:pt x="339217" y="338328"/>
                </a:lnTo>
                <a:lnTo>
                  <a:pt x="339217" y="198755"/>
                </a:lnTo>
                <a:close/>
              </a:path>
              <a:path w="396240" h="338455">
                <a:moveTo>
                  <a:pt x="395757" y="187972"/>
                </a:moveTo>
                <a:lnTo>
                  <a:pt x="197878" y="0"/>
                </a:lnTo>
                <a:lnTo>
                  <a:pt x="0" y="187972"/>
                </a:lnTo>
                <a:lnTo>
                  <a:pt x="21209" y="205867"/>
                </a:lnTo>
                <a:lnTo>
                  <a:pt x="197878" y="38481"/>
                </a:lnTo>
                <a:lnTo>
                  <a:pt x="374561" y="205867"/>
                </a:lnTo>
                <a:lnTo>
                  <a:pt x="395757" y="187972"/>
                </a:lnTo>
                <a:close/>
              </a:path>
            </a:pathLst>
          </a:custGeom>
          <a:solidFill>
            <a:srgbClr val="1288C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188163" y="521335"/>
            <a:ext cx="337820" cy="1320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700" u="sng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libri"/>
                <a:cs typeface="Calibri"/>
                <a:hlinkClick r:id="rId4" action="ppaction://hlinksldjump"/>
              </a:rPr>
              <a:t>Artist</a:t>
            </a:r>
            <a:r>
              <a:rPr sz="700" u="sng" spc="-30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libri"/>
                <a:cs typeface="Calibri"/>
                <a:hlinkClick r:id="rId4" action="ppaction://hlinksldjump"/>
              </a:rPr>
              <a:t> </a:t>
            </a:r>
            <a:r>
              <a:rPr sz="700" u="sng" spc="-20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libri"/>
                <a:cs typeface="Calibri"/>
                <a:hlinkClick r:id="rId4" action="ppaction://hlinksldjump"/>
              </a:rPr>
              <a:t>list</a:t>
            </a:r>
            <a:endParaRPr sz="7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38937" rIns="0" bIns="0" rtlCol="0">
            <a:spAutoFit/>
          </a:bodyPr>
          <a:lstStyle/>
          <a:p>
            <a:pPr marL="831215">
              <a:lnSpc>
                <a:spcPct val="100000"/>
              </a:lnSpc>
              <a:spcBef>
                <a:spcPts val="100"/>
              </a:spcBef>
            </a:pPr>
            <a:r>
              <a:rPr spc="-40" dirty="0"/>
              <a:t>Terry</a:t>
            </a:r>
            <a:r>
              <a:rPr spc="-235" dirty="0"/>
              <a:t> </a:t>
            </a:r>
            <a:r>
              <a:rPr spc="-10" dirty="0"/>
              <a:t>Johnson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881888" y="4448632"/>
            <a:ext cx="8183245" cy="13068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5"/>
              </a:spcBef>
            </a:pPr>
            <a:r>
              <a:rPr sz="1400" dirty="0">
                <a:latin typeface="Calibri"/>
                <a:cs typeface="Calibri"/>
              </a:rPr>
              <a:t>With</a:t>
            </a:r>
            <a:r>
              <a:rPr sz="1400" spc="-9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my</a:t>
            </a:r>
            <a:r>
              <a:rPr sz="1400" spc="-60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MFA,</a:t>
            </a:r>
            <a:r>
              <a:rPr sz="1400" spc="-9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I</a:t>
            </a:r>
            <a:r>
              <a:rPr sz="1400" spc="-6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chose</a:t>
            </a:r>
            <a:r>
              <a:rPr sz="1400" spc="-5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to</a:t>
            </a:r>
            <a:r>
              <a:rPr sz="1400" spc="-5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pursue</a:t>
            </a:r>
            <a:r>
              <a:rPr sz="1400" spc="-2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a</a:t>
            </a:r>
            <a:r>
              <a:rPr sz="1400" spc="-6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studio career</a:t>
            </a:r>
            <a:r>
              <a:rPr sz="1400" spc="-4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within</a:t>
            </a:r>
            <a:r>
              <a:rPr sz="1400" spc="-3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my</a:t>
            </a:r>
            <a:r>
              <a:rPr sz="1400" spc="-6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medium</a:t>
            </a:r>
            <a:r>
              <a:rPr sz="1400" spc="-5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of</a:t>
            </a:r>
            <a:r>
              <a:rPr sz="1400" spc="-90" dirty="0">
                <a:latin typeface="Calibri"/>
                <a:cs typeface="Calibri"/>
              </a:rPr>
              <a:t> </a:t>
            </a:r>
            <a:r>
              <a:rPr sz="1400" spc="-30" dirty="0">
                <a:latin typeface="Calibri"/>
                <a:cs typeface="Calibri"/>
              </a:rPr>
              <a:t>choice-</a:t>
            </a:r>
            <a:r>
              <a:rPr sz="1400" dirty="0">
                <a:latin typeface="Calibri"/>
                <a:cs typeface="Calibri"/>
              </a:rPr>
              <a:t>-</a:t>
            </a:r>
            <a:r>
              <a:rPr sz="1400" spc="-35" dirty="0">
                <a:latin typeface="Calibri"/>
                <a:cs typeface="Calibri"/>
              </a:rPr>
              <a:t>ceramics.</a:t>
            </a:r>
            <a:r>
              <a:rPr sz="1400" spc="-7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The</a:t>
            </a:r>
            <a:r>
              <a:rPr sz="1400" spc="-2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creative</a:t>
            </a:r>
            <a:r>
              <a:rPr sz="1400" spc="-2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potential</a:t>
            </a:r>
            <a:r>
              <a:rPr sz="1400" spc="35" dirty="0">
                <a:latin typeface="Calibri"/>
                <a:cs typeface="Calibri"/>
              </a:rPr>
              <a:t> </a:t>
            </a:r>
            <a:r>
              <a:rPr sz="1400" spc="-25" dirty="0">
                <a:latin typeface="Calibri"/>
                <a:cs typeface="Calibri"/>
              </a:rPr>
              <a:t>of </a:t>
            </a:r>
            <a:r>
              <a:rPr sz="1400" dirty="0">
                <a:latin typeface="Calibri"/>
                <a:cs typeface="Calibri"/>
              </a:rPr>
              <a:t>clay</a:t>
            </a:r>
            <a:r>
              <a:rPr sz="1400" spc="-8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was</a:t>
            </a:r>
            <a:r>
              <a:rPr sz="1400" spc="-5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too</a:t>
            </a:r>
            <a:r>
              <a:rPr sz="1400" spc="-6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vast</a:t>
            </a:r>
            <a:r>
              <a:rPr sz="1400" spc="-2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to</a:t>
            </a:r>
            <a:r>
              <a:rPr sz="1400" spc="-3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give</a:t>
            </a:r>
            <a:r>
              <a:rPr sz="1400" spc="-5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me</a:t>
            </a:r>
            <a:r>
              <a:rPr sz="1400" spc="-5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a</a:t>
            </a:r>
            <a:r>
              <a:rPr sz="1400" spc="-5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clear</a:t>
            </a:r>
            <a:r>
              <a:rPr sz="1400" spc="-5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artistic</a:t>
            </a:r>
            <a:r>
              <a:rPr sz="1400" spc="-2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direction.</a:t>
            </a:r>
            <a:r>
              <a:rPr sz="1400" spc="-4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I</a:t>
            </a:r>
            <a:r>
              <a:rPr sz="1400" spc="-4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elected</a:t>
            </a:r>
            <a:r>
              <a:rPr sz="1400" spc="-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to</a:t>
            </a:r>
            <a:r>
              <a:rPr sz="1400" spc="-3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master</a:t>
            </a:r>
            <a:r>
              <a:rPr sz="1400" spc="-7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in</a:t>
            </a:r>
            <a:r>
              <a:rPr sz="1400" spc="-4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tile</a:t>
            </a:r>
            <a:r>
              <a:rPr sz="1400" spc="-2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making.</a:t>
            </a:r>
            <a:r>
              <a:rPr sz="1400" spc="-4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Tiles</a:t>
            </a:r>
            <a:r>
              <a:rPr sz="1400" spc="-2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can</a:t>
            </a:r>
            <a:r>
              <a:rPr sz="1400" spc="-4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be</a:t>
            </a:r>
            <a:r>
              <a:rPr sz="1400" spc="-3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small</a:t>
            </a:r>
            <a:r>
              <a:rPr sz="1400" spc="-45" dirty="0">
                <a:latin typeface="Calibri"/>
                <a:cs typeface="Calibri"/>
              </a:rPr>
              <a:t> </a:t>
            </a:r>
            <a:r>
              <a:rPr sz="1400" spc="-25" dirty="0">
                <a:latin typeface="Calibri"/>
                <a:cs typeface="Calibri"/>
              </a:rPr>
              <a:t>and </a:t>
            </a:r>
            <a:r>
              <a:rPr sz="1400" dirty="0">
                <a:latin typeface="Calibri"/>
                <a:cs typeface="Calibri"/>
              </a:rPr>
              <a:t>precious</a:t>
            </a:r>
            <a:r>
              <a:rPr sz="1400" spc="-5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or</a:t>
            </a:r>
            <a:r>
              <a:rPr sz="1400" spc="-45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monumentally</a:t>
            </a:r>
            <a:r>
              <a:rPr sz="1400" spc="30" dirty="0">
                <a:latin typeface="Calibri"/>
                <a:cs typeface="Calibri"/>
              </a:rPr>
              <a:t> </a:t>
            </a:r>
            <a:r>
              <a:rPr sz="1400" spc="-30" dirty="0">
                <a:latin typeface="Calibri"/>
                <a:cs typeface="Calibri"/>
              </a:rPr>
              <a:t>awe-</a:t>
            </a:r>
            <a:r>
              <a:rPr sz="1400" dirty="0">
                <a:latin typeface="Calibri"/>
                <a:cs typeface="Calibri"/>
              </a:rPr>
              <a:t>inspiring, two-</a:t>
            </a:r>
            <a:r>
              <a:rPr sz="1400" spc="-7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or</a:t>
            </a:r>
            <a:r>
              <a:rPr sz="1400" spc="-60" dirty="0">
                <a:latin typeface="Calibri"/>
                <a:cs typeface="Calibri"/>
              </a:rPr>
              <a:t> </a:t>
            </a:r>
            <a:r>
              <a:rPr sz="1400" spc="-35" dirty="0">
                <a:latin typeface="Calibri"/>
                <a:cs typeface="Calibri"/>
              </a:rPr>
              <a:t>three-</a:t>
            </a:r>
            <a:r>
              <a:rPr sz="1400" dirty="0">
                <a:latin typeface="Calibri"/>
                <a:cs typeface="Calibri"/>
              </a:rPr>
              <a:t>dimensional,</a:t>
            </a:r>
            <a:r>
              <a:rPr sz="1400" spc="95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humorous,</a:t>
            </a:r>
            <a:r>
              <a:rPr sz="1400" spc="-6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serious,</a:t>
            </a:r>
            <a:r>
              <a:rPr sz="1400" spc="-35" dirty="0">
                <a:latin typeface="Calibri"/>
                <a:cs typeface="Calibri"/>
              </a:rPr>
              <a:t> </a:t>
            </a:r>
            <a:r>
              <a:rPr sz="1400" spc="-30" dirty="0">
                <a:latin typeface="Calibri"/>
                <a:cs typeface="Calibri"/>
              </a:rPr>
              <a:t>commemorative,</a:t>
            </a:r>
            <a:r>
              <a:rPr sz="1400" spc="-10" dirty="0">
                <a:latin typeface="Calibri"/>
                <a:cs typeface="Calibri"/>
              </a:rPr>
              <a:t> </a:t>
            </a:r>
            <a:r>
              <a:rPr sz="1400" spc="-50" dirty="0">
                <a:latin typeface="Calibri"/>
                <a:cs typeface="Calibri"/>
              </a:rPr>
              <a:t>a </a:t>
            </a:r>
            <a:r>
              <a:rPr sz="1400" dirty="0">
                <a:latin typeface="Calibri"/>
                <a:cs typeface="Calibri"/>
              </a:rPr>
              <a:t>solitary</a:t>
            </a:r>
            <a:r>
              <a:rPr sz="1400" spc="-7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pursuit</a:t>
            </a:r>
            <a:r>
              <a:rPr sz="1400" spc="-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or</a:t>
            </a:r>
            <a:r>
              <a:rPr sz="1400" spc="-8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a</a:t>
            </a:r>
            <a:r>
              <a:rPr sz="1400" spc="-55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community</a:t>
            </a:r>
            <a:r>
              <a:rPr sz="1400" spc="-35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project.</a:t>
            </a:r>
            <a:r>
              <a:rPr sz="1400" spc="-5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In</a:t>
            </a:r>
            <a:r>
              <a:rPr sz="1400" spc="-5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short,</a:t>
            </a:r>
            <a:r>
              <a:rPr sz="1400" spc="-4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I</a:t>
            </a:r>
            <a:r>
              <a:rPr sz="1400" spc="-8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have</a:t>
            </a:r>
            <a:r>
              <a:rPr sz="1400" spc="-1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joyfully</a:t>
            </a:r>
            <a:r>
              <a:rPr sz="1400" spc="-6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indulged</a:t>
            </a:r>
            <a:r>
              <a:rPr sz="1400" spc="-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in</a:t>
            </a:r>
            <a:r>
              <a:rPr sz="1400" spc="-5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20+</a:t>
            </a:r>
            <a:r>
              <a:rPr sz="1400" spc="-2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years</a:t>
            </a:r>
            <a:r>
              <a:rPr sz="1400" spc="-4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of</a:t>
            </a:r>
            <a:r>
              <a:rPr sz="1400" spc="-7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exploring</a:t>
            </a:r>
            <a:r>
              <a:rPr sz="1400" spc="-5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tiles</a:t>
            </a:r>
            <a:r>
              <a:rPr sz="1400" spc="-1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without</a:t>
            </a:r>
            <a:r>
              <a:rPr sz="1400" spc="-20" dirty="0">
                <a:latin typeface="Calibri"/>
                <a:cs typeface="Calibri"/>
              </a:rPr>
              <a:t> </a:t>
            </a:r>
            <a:r>
              <a:rPr sz="1400" spc="-25" dirty="0">
                <a:latin typeface="Calibri"/>
                <a:cs typeface="Calibri"/>
              </a:rPr>
              <a:t>yet </a:t>
            </a:r>
            <a:r>
              <a:rPr sz="1400" dirty="0">
                <a:latin typeface="Calibri"/>
                <a:cs typeface="Calibri"/>
              </a:rPr>
              <a:t>finding</a:t>
            </a:r>
            <a:r>
              <a:rPr sz="1400" spc="-6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the</a:t>
            </a:r>
            <a:r>
              <a:rPr sz="1400" spc="1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area</a:t>
            </a:r>
            <a:r>
              <a:rPr sz="1400" spc="-3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limiting.</a:t>
            </a:r>
            <a:r>
              <a:rPr sz="1400" spc="-20" dirty="0">
                <a:latin typeface="Calibri"/>
                <a:cs typeface="Calibri"/>
              </a:rPr>
              <a:t> Teaching</a:t>
            </a:r>
            <a:r>
              <a:rPr sz="1400" spc="3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the</a:t>
            </a:r>
            <a:r>
              <a:rPr sz="1400" spc="-1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art</a:t>
            </a:r>
            <a:r>
              <a:rPr sz="1400" spc="-3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of</a:t>
            </a:r>
            <a:r>
              <a:rPr sz="1400" spc="-6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tile</a:t>
            </a:r>
            <a:r>
              <a:rPr sz="1400" spc="-1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making</a:t>
            </a:r>
            <a:r>
              <a:rPr sz="1400" spc="-1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has</a:t>
            </a:r>
            <a:r>
              <a:rPr sz="1400" spc="-2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been</a:t>
            </a:r>
            <a:r>
              <a:rPr sz="1400" spc="-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the</a:t>
            </a:r>
            <a:r>
              <a:rPr sz="1400" spc="-2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richest</a:t>
            </a:r>
            <a:r>
              <a:rPr sz="1400" spc="-3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benefit.</a:t>
            </a:r>
            <a:r>
              <a:rPr sz="1400" spc="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In</a:t>
            </a:r>
            <a:r>
              <a:rPr sz="1400" spc="-4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a</a:t>
            </a:r>
            <a:r>
              <a:rPr sz="1400" spc="-10" dirty="0">
                <a:latin typeface="Calibri"/>
                <a:cs typeface="Calibri"/>
              </a:rPr>
              <a:t> </a:t>
            </a:r>
            <a:r>
              <a:rPr sz="1400" spc="-30" dirty="0">
                <a:latin typeface="Calibri"/>
                <a:cs typeface="Calibri"/>
              </a:rPr>
              <a:t>workshop,</a:t>
            </a:r>
            <a:r>
              <a:rPr sz="1400" spc="-8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I</a:t>
            </a:r>
            <a:r>
              <a:rPr sz="1400" spc="-40" dirty="0">
                <a:latin typeface="Calibri"/>
                <a:cs typeface="Calibri"/>
              </a:rPr>
              <a:t> </a:t>
            </a:r>
            <a:r>
              <a:rPr sz="1400" spc="-20" dirty="0">
                <a:latin typeface="Calibri"/>
                <a:cs typeface="Calibri"/>
              </a:rPr>
              <a:t>feel </a:t>
            </a:r>
            <a:r>
              <a:rPr sz="1400" dirty="0">
                <a:latin typeface="Calibri"/>
                <a:cs typeface="Calibri"/>
              </a:rPr>
              <a:t>privileged</a:t>
            </a:r>
            <a:r>
              <a:rPr sz="1400" spc="-6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to</a:t>
            </a:r>
            <a:r>
              <a:rPr sz="1400" spc="-7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join</a:t>
            </a:r>
            <a:r>
              <a:rPr sz="1400" spc="-7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other</a:t>
            </a:r>
            <a:r>
              <a:rPr sz="1400" spc="-45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minds</a:t>
            </a:r>
            <a:r>
              <a:rPr sz="1400" spc="-7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experimenting</a:t>
            </a:r>
            <a:r>
              <a:rPr sz="1400" spc="-1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and</a:t>
            </a:r>
            <a:r>
              <a:rPr sz="1400" spc="-40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creating.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3411473" y="829817"/>
            <a:ext cx="3314700" cy="0"/>
          </a:xfrm>
          <a:custGeom>
            <a:avLst/>
            <a:gdLst/>
            <a:ahLst/>
            <a:cxnLst/>
            <a:rect l="l" t="t" r="r" b="b"/>
            <a:pathLst>
              <a:path w="3314700">
                <a:moveTo>
                  <a:pt x="0" y="0"/>
                </a:moveTo>
                <a:lnTo>
                  <a:pt x="3314319" y="0"/>
                </a:lnTo>
              </a:path>
            </a:pathLst>
          </a:custGeom>
          <a:ln w="381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1514094" y="909065"/>
            <a:ext cx="4488815" cy="304038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604770">
              <a:lnSpc>
                <a:spcPct val="100000"/>
              </a:lnSpc>
              <a:spcBef>
                <a:spcPts val="105"/>
              </a:spcBef>
            </a:pPr>
            <a:r>
              <a:rPr sz="1400" dirty="0">
                <a:latin typeface="Calibri"/>
                <a:cs typeface="Calibri"/>
              </a:rPr>
              <a:t>Visual</a:t>
            </a:r>
            <a:r>
              <a:rPr sz="1400" spc="-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Arts</a:t>
            </a:r>
            <a:r>
              <a:rPr sz="1400" spc="-3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–</a:t>
            </a:r>
            <a:r>
              <a:rPr sz="1400" spc="-4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Mosaic</a:t>
            </a:r>
            <a:r>
              <a:rPr sz="1400" spc="-60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Artist</a:t>
            </a:r>
            <a:endParaRPr sz="14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1900">
              <a:latin typeface="Calibri"/>
              <a:cs typeface="Calibri"/>
            </a:endParaRPr>
          </a:p>
          <a:p>
            <a:pPr marL="431165" algn="ctr">
              <a:lnSpc>
                <a:spcPct val="100000"/>
              </a:lnSpc>
              <a:spcBef>
                <a:spcPts val="5"/>
              </a:spcBef>
            </a:pPr>
            <a:r>
              <a:rPr sz="1800" b="1" dirty="0">
                <a:solidFill>
                  <a:srgbClr val="F4AF20"/>
                </a:solidFill>
                <a:latin typeface="Calibri"/>
                <a:cs typeface="Calibri"/>
              </a:rPr>
              <a:t>Artist</a:t>
            </a:r>
            <a:r>
              <a:rPr sz="1800" b="1" spc="-75" dirty="0">
                <a:solidFill>
                  <a:srgbClr val="F4AF20"/>
                </a:solidFill>
                <a:latin typeface="Calibri"/>
                <a:cs typeface="Calibri"/>
              </a:rPr>
              <a:t> </a:t>
            </a:r>
            <a:r>
              <a:rPr sz="1800" b="1" spc="-10" dirty="0">
                <a:solidFill>
                  <a:srgbClr val="F4AF20"/>
                </a:solidFill>
                <a:latin typeface="Calibri"/>
                <a:cs typeface="Calibri"/>
              </a:rPr>
              <a:t>Contact:</a:t>
            </a:r>
            <a:endParaRPr sz="1800">
              <a:latin typeface="Calibri"/>
              <a:cs typeface="Calibri"/>
            </a:endParaRPr>
          </a:p>
          <a:p>
            <a:pPr marR="1322070" algn="r">
              <a:lnSpc>
                <a:spcPct val="100000"/>
              </a:lnSpc>
              <a:spcBef>
                <a:spcPts val="430"/>
              </a:spcBef>
            </a:pPr>
            <a:r>
              <a:rPr sz="1200" b="1" spc="-35" dirty="0">
                <a:latin typeface="Calibri"/>
                <a:cs typeface="Calibri"/>
              </a:rPr>
              <a:t>P.O.</a:t>
            </a:r>
            <a:r>
              <a:rPr sz="1200" b="1" spc="-100" dirty="0">
                <a:latin typeface="Calibri"/>
                <a:cs typeface="Calibri"/>
              </a:rPr>
              <a:t> </a:t>
            </a:r>
            <a:r>
              <a:rPr sz="1200" b="1" dirty="0">
                <a:latin typeface="Calibri"/>
                <a:cs typeface="Calibri"/>
              </a:rPr>
              <a:t>Box</a:t>
            </a:r>
            <a:r>
              <a:rPr sz="1200" b="1" spc="-15" dirty="0">
                <a:latin typeface="Calibri"/>
                <a:cs typeface="Calibri"/>
              </a:rPr>
              <a:t> </a:t>
            </a:r>
            <a:r>
              <a:rPr sz="1200" b="1" dirty="0">
                <a:latin typeface="Calibri"/>
                <a:cs typeface="Calibri"/>
              </a:rPr>
              <a:t>239</a:t>
            </a:r>
            <a:r>
              <a:rPr sz="1200" b="1" spc="5" dirty="0">
                <a:latin typeface="Calibri"/>
                <a:cs typeface="Calibri"/>
              </a:rPr>
              <a:t> </a:t>
            </a:r>
            <a:r>
              <a:rPr sz="1200" b="1" dirty="0">
                <a:latin typeface="Calibri"/>
                <a:cs typeface="Calibri"/>
              </a:rPr>
              <a:t>Lemont,</a:t>
            </a:r>
            <a:r>
              <a:rPr sz="1200" b="1" spc="25" dirty="0">
                <a:latin typeface="Calibri"/>
                <a:cs typeface="Calibri"/>
              </a:rPr>
              <a:t> </a:t>
            </a:r>
            <a:r>
              <a:rPr sz="1200" b="1" dirty="0">
                <a:latin typeface="Calibri"/>
                <a:cs typeface="Calibri"/>
              </a:rPr>
              <a:t>PA</a:t>
            </a:r>
            <a:r>
              <a:rPr sz="1200" b="1" spc="-25" dirty="0">
                <a:latin typeface="Calibri"/>
                <a:cs typeface="Calibri"/>
              </a:rPr>
              <a:t> </a:t>
            </a:r>
            <a:r>
              <a:rPr sz="1200" b="1" spc="-10" dirty="0">
                <a:latin typeface="Calibri"/>
                <a:cs typeface="Calibri"/>
              </a:rPr>
              <a:t>16851</a:t>
            </a:r>
            <a:endParaRPr sz="1200">
              <a:latin typeface="Calibri"/>
              <a:cs typeface="Calibri"/>
            </a:endParaRPr>
          </a:p>
          <a:p>
            <a:pPr marR="1322070" algn="r">
              <a:lnSpc>
                <a:spcPct val="100000"/>
              </a:lnSpc>
              <a:spcBef>
                <a:spcPts val="300"/>
              </a:spcBef>
            </a:pPr>
            <a:r>
              <a:rPr sz="1200" b="1" dirty="0">
                <a:latin typeface="Calibri"/>
                <a:cs typeface="Calibri"/>
              </a:rPr>
              <a:t>814-777-</a:t>
            </a:r>
            <a:r>
              <a:rPr sz="1200" b="1" spc="-20" dirty="0">
                <a:latin typeface="Calibri"/>
                <a:cs typeface="Calibri"/>
              </a:rPr>
              <a:t>1480</a:t>
            </a:r>
            <a:endParaRPr sz="1200">
              <a:latin typeface="Calibri"/>
              <a:cs typeface="Calibri"/>
            </a:endParaRPr>
          </a:p>
          <a:p>
            <a:pPr marL="1498600" marR="1316990" indent="431165" algn="r">
              <a:lnSpc>
                <a:spcPts val="1739"/>
              </a:lnSpc>
              <a:spcBef>
                <a:spcPts val="15"/>
              </a:spcBef>
            </a:pPr>
            <a:r>
              <a:rPr sz="1200" b="1" u="sng" spc="-20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libri"/>
                <a:cs typeface="Calibri"/>
                <a:hlinkClick r:id="rId2"/>
              </a:rPr>
              <a:t>terryjtiles@aol.com</a:t>
            </a:r>
            <a:r>
              <a:rPr sz="1200" b="1" spc="-20" dirty="0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sz="1200" b="1" dirty="0">
                <a:solidFill>
                  <a:srgbClr val="F4AF20"/>
                </a:solidFill>
                <a:latin typeface="Calibri"/>
                <a:cs typeface="Calibri"/>
              </a:rPr>
              <a:t>Age</a:t>
            </a:r>
            <a:r>
              <a:rPr sz="1200" b="1" spc="-30" dirty="0">
                <a:solidFill>
                  <a:srgbClr val="F4AF20"/>
                </a:solidFill>
                <a:latin typeface="Calibri"/>
                <a:cs typeface="Calibri"/>
              </a:rPr>
              <a:t> </a:t>
            </a:r>
            <a:r>
              <a:rPr sz="1200" b="1" dirty="0">
                <a:solidFill>
                  <a:srgbClr val="F4AF20"/>
                </a:solidFill>
                <a:latin typeface="Calibri"/>
                <a:cs typeface="Calibri"/>
              </a:rPr>
              <a:t>Range for</a:t>
            </a:r>
            <a:r>
              <a:rPr sz="1200" b="1" spc="-35" dirty="0">
                <a:solidFill>
                  <a:srgbClr val="F4AF20"/>
                </a:solidFill>
                <a:latin typeface="Calibri"/>
                <a:cs typeface="Calibri"/>
              </a:rPr>
              <a:t> </a:t>
            </a:r>
            <a:r>
              <a:rPr sz="1200" b="1" spc="-30" dirty="0">
                <a:solidFill>
                  <a:srgbClr val="F4AF20"/>
                </a:solidFill>
                <a:latin typeface="Calibri"/>
                <a:cs typeface="Calibri"/>
              </a:rPr>
              <a:t>Residencies:</a:t>
            </a:r>
            <a:endParaRPr sz="1200">
              <a:latin typeface="Calibri"/>
              <a:cs typeface="Calibri"/>
            </a:endParaRPr>
          </a:p>
          <a:p>
            <a:pPr marR="1319530" algn="r">
              <a:lnSpc>
                <a:spcPct val="100000"/>
              </a:lnSpc>
              <a:spcBef>
                <a:spcPts val="345"/>
              </a:spcBef>
            </a:pPr>
            <a:r>
              <a:rPr sz="1200" b="1" spc="-20" dirty="0">
                <a:latin typeface="Calibri"/>
                <a:cs typeface="Calibri"/>
              </a:rPr>
              <a:t>Elementary,</a:t>
            </a:r>
            <a:r>
              <a:rPr sz="1200" b="1" spc="-10" dirty="0">
                <a:latin typeface="Calibri"/>
                <a:cs typeface="Calibri"/>
              </a:rPr>
              <a:t> Middle/Junior,</a:t>
            </a:r>
            <a:r>
              <a:rPr sz="1200" b="1" spc="65" dirty="0">
                <a:latin typeface="Calibri"/>
                <a:cs typeface="Calibri"/>
              </a:rPr>
              <a:t> </a:t>
            </a:r>
            <a:r>
              <a:rPr sz="1200" b="1" dirty="0">
                <a:latin typeface="Calibri"/>
                <a:cs typeface="Calibri"/>
              </a:rPr>
              <a:t>High</a:t>
            </a:r>
            <a:r>
              <a:rPr sz="1200" b="1" spc="95" dirty="0">
                <a:latin typeface="Calibri"/>
                <a:cs typeface="Calibri"/>
              </a:rPr>
              <a:t> </a:t>
            </a:r>
            <a:r>
              <a:rPr sz="1200" b="1" dirty="0">
                <a:latin typeface="Calibri"/>
                <a:cs typeface="Calibri"/>
              </a:rPr>
              <a:t>School,</a:t>
            </a:r>
            <a:r>
              <a:rPr sz="1200" b="1" spc="35" dirty="0">
                <a:latin typeface="Calibri"/>
                <a:cs typeface="Calibri"/>
              </a:rPr>
              <a:t> </a:t>
            </a:r>
            <a:r>
              <a:rPr sz="1200" b="1" spc="-10" dirty="0">
                <a:latin typeface="Calibri"/>
                <a:cs typeface="Calibri"/>
              </a:rPr>
              <a:t>Adult</a:t>
            </a:r>
            <a:endParaRPr sz="1200">
              <a:latin typeface="Calibri"/>
              <a:cs typeface="Calibri"/>
            </a:endParaRPr>
          </a:p>
          <a:p>
            <a:pPr marR="1320800" algn="r">
              <a:lnSpc>
                <a:spcPct val="100000"/>
              </a:lnSpc>
              <a:spcBef>
                <a:spcPts val="170"/>
              </a:spcBef>
            </a:pPr>
            <a:r>
              <a:rPr sz="1200" b="1" spc="-10" dirty="0">
                <a:solidFill>
                  <a:srgbClr val="F4AF20"/>
                </a:solidFill>
                <a:latin typeface="Calibri"/>
                <a:cs typeface="Calibri"/>
              </a:rPr>
              <a:t>References:</a:t>
            </a:r>
            <a:endParaRPr sz="1200">
              <a:latin typeface="Calibri"/>
              <a:cs typeface="Calibri"/>
            </a:endParaRPr>
          </a:p>
          <a:p>
            <a:pPr marR="1322070" algn="r">
              <a:lnSpc>
                <a:spcPct val="100000"/>
              </a:lnSpc>
              <a:spcBef>
                <a:spcPts val="300"/>
              </a:spcBef>
            </a:pPr>
            <a:r>
              <a:rPr sz="1200" b="1" dirty="0">
                <a:latin typeface="Calibri"/>
                <a:cs typeface="Calibri"/>
              </a:rPr>
              <a:t>Stephanie</a:t>
            </a:r>
            <a:r>
              <a:rPr sz="1200" b="1" spc="-45" dirty="0">
                <a:latin typeface="Calibri"/>
                <a:cs typeface="Calibri"/>
              </a:rPr>
              <a:t> </a:t>
            </a:r>
            <a:r>
              <a:rPr sz="1200" b="1" spc="-10" dirty="0">
                <a:latin typeface="Calibri"/>
                <a:cs typeface="Calibri"/>
              </a:rPr>
              <a:t>Hosier,</a:t>
            </a:r>
            <a:r>
              <a:rPr sz="1200" b="1" spc="5" dirty="0">
                <a:latin typeface="Calibri"/>
                <a:cs typeface="Calibri"/>
              </a:rPr>
              <a:t> </a:t>
            </a:r>
            <a:r>
              <a:rPr sz="1200" b="1" spc="-10" dirty="0">
                <a:latin typeface="Calibri"/>
                <a:cs typeface="Calibri"/>
              </a:rPr>
              <a:t>Galaxy</a:t>
            </a:r>
            <a:r>
              <a:rPr sz="1200" b="1" spc="-50" dirty="0">
                <a:latin typeface="Calibri"/>
                <a:cs typeface="Calibri"/>
              </a:rPr>
              <a:t> </a:t>
            </a:r>
            <a:r>
              <a:rPr sz="1200" b="1" dirty="0">
                <a:latin typeface="Calibri"/>
                <a:cs typeface="Calibri"/>
              </a:rPr>
              <a:t>Arts</a:t>
            </a:r>
            <a:r>
              <a:rPr sz="1200" b="1" spc="-60" dirty="0">
                <a:latin typeface="Calibri"/>
                <a:cs typeface="Calibri"/>
              </a:rPr>
              <a:t> </a:t>
            </a:r>
            <a:r>
              <a:rPr sz="1200" b="1" dirty="0">
                <a:latin typeface="Calibri"/>
                <a:cs typeface="Calibri"/>
              </a:rPr>
              <a:t>in</a:t>
            </a:r>
            <a:r>
              <a:rPr sz="1200" b="1" spc="-15" dirty="0">
                <a:latin typeface="Calibri"/>
                <a:cs typeface="Calibri"/>
              </a:rPr>
              <a:t> </a:t>
            </a:r>
            <a:r>
              <a:rPr sz="1200" b="1" dirty="0">
                <a:latin typeface="Calibri"/>
                <a:cs typeface="Calibri"/>
              </a:rPr>
              <a:t>Education</a:t>
            </a:r>
            <a:r>
              <a:rPr sz="1200" b="1" spc="5" dirty="0">
                <a:latin typeface="Calibri"/>
                <a:cs typeface="Calibri"/>
              </a:rPr>
              <a:t> </a:t>
            </a:r>
            <a:r>
              <a:rPr sz="1200" b="1" dirty="0">
                <a:latin typeface="Calibri"/>
                <a:cs typeface="Calibri"/>
              </a:rPr>
              <a:t>CIU</a:t>
            </a:r>
            <a:r>
              <a:rPr sz="1200" b="1" spc="20" dirty="0">
                <a:latin typeface="Calibri"/>
                <a:cs typeface="Calibri"/>
              </a:rPr>
              <a:t> </a:t>
            </a:r>
            <a:r>
              <a:rPr sz="1200" b="1" spc="-25" dirty="0">
                <a:latin typeface="Calibri"/>
                <a:cs typeface="Calibri"/>
              </a:rPr>
              <a:t>10,</a:t>
            </a:r>
            <a:endParaRPr sz="1200">
              <a:latin typeface="Calibri"/>
              <a:cs typeface="Calibri"/>
            </a:endParaRPr>
          </a:p>
          <a:p>
            <a:pPr marR="1322070" algn="r">
              <a:lnSpc>
                <a:spcPct val="100000"/>
              </a:lnSpc>
              <a:spcBef>
                <a:spcPts val="170"/>
              </a:spcBef>
            </a:pPr>
            <a:r>
              <a:rPr sz="1200" b="1" dirty="0">
                <a:latin typeface="Calibri"/>
                <a:cs typeface="Calibri"/>
              </a:rPr>
              <a:t>Assistant</a:t>
            </a:r>
            <a:r>
              <a:rPr sz="1200" b="1" spc="-80" dirty="0">
                <a:latin typeface="Calibri"/>
                <a:cs typeface="Calibri"/>
              </a:rPr>
              <a:t> </a:t>
            </a:r>
            <a:r>
              <a:rPr sz="1200" b="1" spc="-20" dirty="0">
                <a:latin typeface="Calibri"/>
                <a:cs typeface="Calibri"/>
              </a:rPr>
              <a:t>Director, </a:t>
            </a:r>
            <a:r>
              <a:rPr sz="1200" b="1" dirty="0">
                <a:latin typeface="Calibri"/>
                <a:cs typeface="Calibri"/>
              </a:rPr>
              <a:t>814-237-</a:t>
            </a:r>
            <a:r>
              <a:rPr sz="1200" b="1" spc="-20" dirty="0">
                <a:latin typeface="Calibri"/>
                <a:cs typeface="Calibri"/>
              </a:rPr>
              <a:t>3003</a:t>
            </a:r>
            <a:endParaRPr sz="1200">
              <a:latin typeface="Calibri"/>
              <a:cs typeface="Calibri"/>
            </a:endParaRPr>
          </a:p>
          <a:p>
            <a:pPr marR="1320800" algn="r">
              <a:lnSpc>
                <a:spcPct val="100000"/>
              </a:lnSpc>
              <a:spcBef>
                <a:spcPts val="290"/>
              </a:spcBef>
            </a:pPr>
            <a:r>
              <a:rPr sz="1200" b="1" spc="-20" dirty="0">
                <a:latin typeface="Calibri"/>
                <a:cs typeface="Calibri"/>
              </a:rPr>
              <a:t>Barbara</a:t>
            </a:r>
            <a:r>
              <a:rPr sz="1200" b="1" spc="-75" dirty="0">
                <a:latin typeface="Calibri"/>
                <a:cs typeface="Calibri"/>
              </a:rPr>
              <a:t> </a:t>
            </a:r>
            <a:r>
              <a:rPr sz="1200" b="1" dirty="0">
                <a:latin typeface="Calibri"/>
                <a:cs typeface="Calibri"/>
              </a:rPr>
              <a:t>Wertz</a:t>
            </a:r>
            <a:r>
              <a:rPr sz="1200" b="1" spc="-45" dirty="0">
                <a:latin typeface="Calibri"/>
                <a:cs typeface="Calibri"/>
              </a:rPr>
              <a:t> </a:t>
            </a:r>
            <a:r>
              <a:rPr sz="1200" b="1" dirty="0">
                <a:latin typeface="Calibri"/>
                <a:cs typeface="Calibri"/>
              </a:rPr>
              <a:t>Leiden,</a:t>
            </a:r>
            <a:r>
              <a:rPr sz="1200" b="1" spc="35" dirty="0">
                <a:latin typeface="Calibri"/>
                <a:cs typeface="Calibri"/>
              </a:rPr>
              <a:t> </a:t>
            </a:r>
            <a:r>
              <a:rPr sz="1200" b="1" dirty="0">
                <a:latin typeface="Calibri"/>
                <a:cs typeface="Calibri"/>
              </a:rPr>
              <a:t>Hollidaysburg</a:t>
            </a:r>
            <a:r>
              <a:rPr sz="1200" b="1" spc="15" dirty="0">
                <a:latin typeface="Calibri"/>
                <a:cs typeface="Calibri"/>
              </a:rPr>
              <a:t> </a:t>
            </a:r>
            <a:r>
              <a:rPr sz="1200" b="1" dirty="0">
                <a:latin typeface="Calibri"/>
                <a:cs typeface="Calibri"/>
              </a:rPr>
              <a:t>High</a:t>
            </a:r>
            <a:r>
              <a:rPr sz="1200" b="1" spc="85" dirty="0">
                <a:latin typeface="Calibri"/>
                <a:cs typeface="Calibri"/>
              </a:rPr>
              <a:t> </a:t>
            </a:r>
            <a:r>
              <a:rPr sz="1200" b="1" spc="-10" dirty="0">
                <a:latin typeface="Calibri"/>
                <a:cs typeface="Calibri"/>
              </a:rPr>
              <a:t>School,</a:t>
            </a:r>
            <a:endParaRPr sz="1200">
              <a:latin typeface="Calibri"/>
              <a:cs typeface="Calibri"/>
            </a:endParaRPr>
          </a:p>
          <a:p>
            <a:pPr marR="1322070" algn="r">
              <a:lnSpc>
                <a:spcPct val="100000"/>
              </a:lnSpc>
              <a:spcBef>
                <a:spcPts val="515"/>
              </a:spcBef>
            </a:pPr>
            <a:r>
              <a:rPr sz="1200" b="1" dirty="0">
                <a:latin typeface="Calibri"/>
                <a:cs typeface="Calibri"/>
              </a:rPr>
              <a:t>Art</a:t>
            </a:r>
            <a:r>
              <a:rPr sz="1200" b="1" spc="-5" dirty="0">
                <a:latin typeface="Calibri"/>
                <a:cs typeface="Calibri"/>
              </a:rPr>
              <a:t> </a:t>
            </a:r>
            <a:r>
              <a:rPr sz="1200" b="1" spc="-30" dirty="0">
                <a:latin typeface="Calibri"/>
                <a:cs typeface="Calibri"/>
              </a:rPr>
              <a:t>Teacher, </a:t>
            </a:r>
            <a:r>
              <a:rPr sz="1200" b="1" dirty="0">
                <a:latin typeface="Calibri"/>
                <a:cs typeface="Calibri"/>
              </a:rPr>
              <a:t>814-695-</a:t>
            </a:r>
            <a:r>
              <a:rPr sz="1200" b="1" spc="-20" dirty="0">
                <a:latin typeface="Calibri"/>
                <a:cs typeface="Calibri"/>
              </a:rPr>
              <a:t>4426</a:t>
            </a:r>
            <a:endParaRPr sz="1200">
              <a:latin typeface="Calibri"/>
              <a:cs typeface="Calibri"/>
            </a:endParaRPr>
          </a:p>
        </p:txBody>
      </p:sp>
      <p:pic>
        <p:nvPicPr>
          <p:cNvPr id="6" name="object 6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064252" y="1382267"/>
            <a:ext cx="2828544" cy="2699004"/>
          </a:xfrm>
          <a:prstGeom prst="rect">
            <a:avLst/>
          </a:prstGeom>
        </p:spPr>
      </p:pic>
      <p:sp>
        <p:nvSpPr>
          <p:cNvPr id="7" name="object 7"/>
          <p:cNvSpPr/>
          <p:nvPr/>
        </p:nvSpPr>
        <p:spPr>
          <a:xfrm>
            <a:off x="169164" y="146303"/>
            <a:ext cx="396240" cy="338455"/>
          </a:xfrm>
          <a:custGeom>
            <a:avLst/>
            <a:gdLst/>
            <a:ahLst/>
            <a:cxnLst/>
            <a:rect l="l" t="t" r="r" b="b"/>
            <a:pathLst>
              <a:path w="396240" h="338455">
                <a:moveTo>
                  <a:pt x="339217" y="198755"/>
                </a:moveTo>
                <a:lnTo>
                  <a:pt x="197878" y="64897"/>
                </a:lnTo>
                <a:lnTo>
                  <a:pt x="56540" y="198755"/>
                </a:lnTo>
                <a:lnTo>
                  <a:pt x="56540" y="338328"/>
                </a:lnTo>
                <a:lnTo>
                  <a:pt x="169608" y="338328"/>
                </a:lnTo>
                <a:lnTo>
                  <a:pt x="169608" y="220980"/>
                </a:lnTo>
                <a:lnTo>
                  <a:pt x="226148" y="220980"/>
                </a:lnTo>
                <a:lnTo>
                  <a:pt x="226148" y="338328"/>
                </a:lnTo>
                <a:lnTo>
                  <a:pt x="339217" y="338328"/>
                </a:lnTo>
                <a:lnTo>
                  <a:pt x="339217" y="198755"/>
                </a:lnTo>
                <a:close/>
              </a:path>
              <a:path w="396240" h="338455">
                <a:moveTo>
                  <a:pt x="395757" y="187972"/>
                </a:moveTo>
                <a:lnTo>
                  <a:pt x="197878" y="0"/>
                </a:lnTo>
                <a:lnTo>
                  <a:pt x="0" y="187972"/>
                </a:lnTo>
                <a:lnTo>
                  <a:pt x="21209" y="205867"/>
                </a:lnTo>
                <a:lnTo>
                  <a:pt x="197878" y="38481"/>
                </a:lnTo>
                <a:lnTo>
                  <a:pt x="374561" y="205867"/>
                </a:lnTo>
                <a:lnTo>
                  <a:pt x="395757" y="187972"/>
                </a:lnTo>
                <a:close/>
              </a:path>
            </a:pathLst>
          </a:custGeom>
          <a:solidFill>
            <a:srgbClr val="1288C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188163" y="521335"/>
            <a:ext cx="337820" cy="1320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700" u="sng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libri"/>
                <a:cs typeface="Calibri"/>
                <a:hlinkClick r:id="rId4" action="ppaction://hlinksldjump"/>
              </a:rPr>
              <a:t>Artist</a:t>
            </a:r>
            <a:r>
              <a:rPr sz="700" u="sng" spc="-30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libri"/>
                <a:cs typeface="Calibri"/>
                <a:hlinkClick r:id="rId4" action="ppaction://hlinksldjump"/>
              </a:rPr>
              <a:t> </a:t>
            </a:r>
            <a:r>
              <a:rPr sz="700" u="sng" spc="-20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libri"/>
                <a:cs typeface="Calibri"/>
                <a:hlinkClick r:id="rId4" action="ppaction://hlinksldjump"/>
              </a:rPr>
              <a:t>list</a:t>
            </a:r>
            <a:endParaRPr sz="7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38937" rIns="0" bIns="0" rtlCol="0">
            <a:spAutoFit/>
          </a:bodyPr>
          <a:lstStyle/>
          <a:p>
            <a:pPr marL="1132840">
              <a:lnSpc>
                <a:spcPct val="100000"/>
              </a:lnSpc>
              <a:spcBef>
                <a:spcPts val="100"/>
              </a:spcBef>
            </a:pPr>
            <a:r>
              <a:rPr dirty="0"/>
              <a:t>Jan</a:t>
            </a:r>
            <a:r>
              <a:rPr spc="-35" dirty="0"/>
              <a:t> </a:t>
            </a:r>
            <a:r>
              <a:rPr spc="-10" dirty="0"/>
              <a:t>Kinney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881888" y="4448632"/>
            <a:ext cx="8143875" cy="173418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5"/>
              </a:spcBef>
            </a:pPr>
            <a:r>
              <a:rPr sz="1400" dirty="0">
                <a:latin typeface="Calibri"/>
                <a:cs typeface="Calibri"/>
              </a:rPr>
              <a:t>There</a:t>
            </a:r>
            <a:r>
              <a:rPr sz="1400" spc="-9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is</a:t>
            </a:r>
            <a:r>
              <a:rPr sz="1400" spc="-8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nothing</a:t>
            </a:r>
            <a:r>
              <a:rPr sz="1400" spc="-50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more</a:t>
            </a:r>
            <a:r>
              <a:rPr sz="1400" spc="-8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important</a:t>
            </a:r>
            <a:r>
              <a:rPr sz="1400" spc="-1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than</a:t>
            </a:r>
            <a:r>
              <a:rPr sz="1400" spc="-4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educating</a:t>
            </a:r>
            <a:r>
              <a:rPr sz="1400" spc="25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our</a:t>
            </a:r>
            <a:r>
              <a:rPr sz="1400" spc="-7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children.</a:t>
            </a:r>
            <a:r>
              <a:rPr sz="1400" spc="-2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No</a:t>
            </a:r>
            <a:r>
              <a:rPr sz="1400" spc="-10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art</a:t>
            </a:r>
            <a:r>
              <a:rPr sz="1400" spc="-6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form</a:t>
            </a:r>
            <a:r>
              <a:rPr sz="1400" spc="-120" dirty="0">
                <a:latin typeface="Calibri"/>
                <a:cs typeface="Calibri"/>
              </a:rPr>
              <a:t> </a:t>
            </a:r>
            <a:r>
              <a:rPr sz="1400" spc="-30" dirty="0">
                <a:latin typeface="Calibri"/>
                <a:cs typeface="Calibri"/>
              </a:rPr>
              <a:t>communicates</a:t>
            </a:r>
            <a:r>
              <a:rPr sz="1400" spc="-5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more</a:t>
            </a:r>
            <a:r>
              <a:rPr sz="1400" spc="-80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effectively</a:t>
            </a:r>
            <a:r>
              <a:rPr sz="1400" spc="-5" dirty="0">
                <a:latin typeface="Calibri"/>
                <a:cs typeface="Calibri"/>
              </a:rPr>
              <a:t> </a:t>
            </a:r>
            <a:r>
              <a:rPr sz="1400" spc="-20" dirty="0">
                <a:latin typeface="Calibri"/>
                <a:cs typeface="Calibri"/>
              </a:rPr>
              <a:t>than </a:t>
            </a:r>
            <a:r>
              <a:rPr sz="1400" dirty="0">
                <a:latin typeface="Calibri"/>
                <a:cs typeface="Calibri"/>
              </a:rPr>
              <a:t>storytelling;</a:t>
            </a:r>
            <a:r>
              <a:rPr sz="1400" spc="-5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it</a:t>
            </a:r>
            <a:r>
              <a:rPr sz="1400" spc="-30" dirty="0">
                <a:latin typeface="Calibri"/>
                <a:cs typeface="Calibri"/>
              </a:rPr>
              <a:t> </a:t>
            </a:r>
            <a:r>
              <a:rPr sz="1400" spc="-20" dirty="0">
                <a:latin typeface="Calibri"/>
                <a:cs typeface="Calibri"/>
              </a:rPr>
              <a:t>crosses</a:t>
            </a:r>
            <a:r>
              <a:rPr sz="1400" spc="-9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all</a:t>
            </a:r>
            <a:r>
              <a:rPr sz="1400" spc="-3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racial,</a:t>
            </a:r>
            <a:r>
              <a:rPr sz="1400" spc="-4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age,</a:t>
            </a:r>
            <a:r>
              <a:rPr sz="1400" spc="-30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social,</a:t>
            </a:r>
            <a:r>
              <a:rPr sz="1400" spc="-7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and</a:t>
            </a:r>
            <a:r>
              <a:rPr sz="1400" spc="-2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gender </a:t>
            </a:r>
            <a:r>
              <a:rPr sz="1400" spc="-10" dirty="0">
                <a:latin typeface="Calibri"/>
                <a:cs typeface="Calibri"/>
              </a:rPr>
              <a:t>barriers.</a:t>
            </a:r>
            <a:r>
              <a:rPr sz="1400" spc="-7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Storytelling</a:t>
            </a:r>
            <a:r>
              <a:rPr sz="1400" spc="-3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in</a:t>
            </a:r>
            <a:r>
              <a:rPr sz="1400" spc="-7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education</a:t>
            </a:r>
            <a:r>
              <a:rPr sz="1400" spc="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makes</a:t>
            </a:r>
            <a:r>
              <a:rPr sz="1400" spc="-2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miracles</a:t>
            </a:r>
            <a:r>
              <a:rPr sz="1400" spc="-50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happen. </a:t>
            </a:r>
            <a:r>
              <a:rPr sz="1400" dirty="0">
                <a:latin typeface="Calibri"/>
                <a:cs typeface="Calibri"/>
              </a:rPr>
              <a:t>In</a:t>
            </a:r>
            <a:r>
              <a:rPr sz="1400" spc="-85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my</a:t>
            </a:r>
            <a:r>
              <a:rPr sz="1400" spc="-8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residencies</a:t>
            </a:r>
            <a:r>
              <a:rPr sz="1400" spc="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I</a:t>
            </a:r>
            <a:r>
              <a:rPr sz="1400" spc="-7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tell</a:t>
            </a:r>
            <a:r>
              <a:rPr sz="1400" spc="-3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stories,</a:t>
            </a:r>
            <a:r>
              <a:rPr sz="1400" spc="-5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teach</a:t>
            </a:r>
            <a:r>
              <a:rPr sz="1400" spc="-4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storytelling,</a:t>
            </a:r>
            <a:r>
              <a:rPr sz="1400" spc="-1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build</a:t>
            </a:r>
            <a:r>
              <a:rPr sz="1400" spc="-30" dirty="0">
                <a:latin typeface="Calibri"/>
                <a:cs typeface="Calibri"/>
              </a:rPr>
              <a:t> </a:t>
            </a:r>
            <a:r>
              <a:rPr sz="1400" spc="-25" dirty="0">
                <a:latin typeface="Calibri"/>
                <a:cs typeface="Calibri"/>
              </a:rPr>
              <a:t>communication</a:t>
            </a:r>
            <a:r>
              <a:rPr sz="1400" spc="-1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skills,</a:t>
            </a:r>
            <a:r>
              <a:rPr sz="1400" spc="-5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discuss</a:t>
            </a:r>
            <a:r>
              <a:rPr sz="1400" spc="-3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story</a:t>
            </a:r>
            <a:r>
              <a:rPr sz="1400" spc="-7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genres,</a:t>
            </a:r>
            <a:r>
              <a:rPr sz="1400" spc="-3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and</a:t>
            </a:r>
            <a:r>
              <a:rPr sz="1400" spc="-35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cultural </a:t>
            </a:r>
            <a:r>
              <a:rPr sz="1400" dirty="0">
                <a:latin typeface="Calibri"/>
                <a:cs typeface="Calibri"/>
              </a:rPr>
              <a:t>storytelling</a:t>
            </a:r>
            <a:r>
              <a:rPr sz="1400" spc="-7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styles</a:t>
            </a:r>
            <a:r>
              <a:rPr sz="1400" spc="-2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and</a:t>
            </a:r>
            <a:r>
              <a:rPr sz="1400" spc="-3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traditions.</a:t>
            </a:r>
            <a:r>
              <a:rPr sz="1400" spc="-5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In</a:t>
            </a:r>
            <a:r>
              <a:rPr sz="1400" spc="-6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addition</a:t>
            </a:r>
            <a:r>
              <a:rPr sz="1400" spc="-1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I</a:t>
            </a:r>
            <a:r>
              <a:rPr sz="1400" spc="-8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help</a:t>
            </a:r>
            <a:r>
              <a:rPr sz="1400" spc="-3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the</a:t>
            </a:r>
            <a:r>
              <a:rPr sz="1400" spc="-3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students</a:t>
            </a:r>
            <a:r>
              <a:rPr sz="1400" spc="2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learn</a:t>
            </a:r>
            <a:r>
              <a:rPr sz="1400" spc="-4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valuable</a:t>
            </a:r>
            <a:r>
              <a:rPr sz="1400" spc="-2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life</a:t>
            </a:r>
            <a:r>
              <a:rPr sz="1400" spc="-75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lessons.</a:t>
            </a:r>
            <a:r>
              <a:rPr sz="1400" spc="-7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My</a:t>
            </a:r>
            <a:r>
              <a:rPr sz="1400" spc="-6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residencies</a:t>
            </a:r>
            <a:r>
              <a:rPr sz="1400" spc="-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are</a:t>
            </a:r>
            <a:r>
              <a:rPr sz="1400" spc="-45" dirty="0">
                <a:latin typeface="Calibri"/>
                <a:cs typeface="Calibri"/>
              </a:rPr>
              <a:t> </a:t>
            </a:r>
            <a:r>
              <a:rPr sz="1400" spc="-25" dirty="0">
                <a:latin typeface="Calibri"/>
                <a:cs typeface="Calibri"/>
              </a:rPr>
              <a:t>fun </a:t>
            </a:r>
            <a:r>
              <a:rPr sz="1400" dirty="0">
                <a:latin typeface="Calibri"/>
                <a:cs typeface="Calibri"/>
              </a:rPr>
              <a:t>and</a:t>
            </a:r>
            <a:r>
              <a:rPr sz="1400" spc="-8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educational.</a:t>
            </a:r>
            <a:r>
              <a:rPr sz="1400" spc="2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I</a:t>
            </a:r>
            <a:r>
              <a:rPr sz="1400" spc="-7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have</a:t>
            </a:r>
            <a:r>
              <a:rPr sz="1400" spc="-4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a</a:t>
            </a:r>
            <a:r>
              <a:rPr sz="1400" spc="-5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Bachelor's</a:t>
            </a:r>
            <a:r>
              <a:rPr sz="1400" spc="-4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Degree</a:t>
            </a:r>
            <a:r>
              <a:rPr sz="1400" spc="-4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in</a:t>
            </a:r>
            <a:r>
              <a:rPr sz="1400" spc="-5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Library</a:t>
            </a:r>
            <a:r>
              <a:rPr sz="1400" spc="-55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Science</a:t>
            </a:r>
            <a:r>
              <a:rPr sz="1400" spc="-40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from</a:t>
            </a:r>
            <a:r>
              <a:rPr sz="1400" spc="-130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Clarion</a:t>
            </a:r>
            <a:r>
              <a:rPr sz="1400" spc="-6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University</a:t>
            </a:r>
            <a:r>
              <a:rPr sz="1400" spc="-15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which</a:t>
            </a:r>
            <a:r>
              <a:rPr sz="1400" spc="-7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has</a:t>
            </a:r>
            <a:r>
              <a:rPr sz="1400" spc="-4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helped</a:t>
            </a:r>
            <a:r>
              <a:rPr sz="1400" spc="-1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me</a:t>
            </a:r>
            <a:r>
              <a:rPr sz="1400" spc="-60" dirty="0">
                <a:latin typeface="Calibri"/>
                <a:cs typeface="Calibri"/>
              </a:rPr>
              <a:t> </a:t>
            </a:r>
            <a:r>
              <a:rPr sz="1400" spc="-20" dirty="0">
                <a:latin typeface="Calibri"/>
                <a:cs typeface="Calibri"/>
              </a:rPr>
              <a:t>find </a:t>
            </a:r>
            <a:r>
              <a:rPr sz="1400" dirty="0">
                <a:latin typeface="Calibri"/>
                <a:cs typeface="Calibri"/>
              </a:rPr>
              <a:t>and</a:t>
            </a:r>
            <a:r>
              <a:rPr sz="1400" spc="-6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research</a:t>
            </a:r>
            <a:r>
              <a:rPr sz="1400" spc="-40" dirty="0">
                <a:latin typeface="Calibri"/>
                <a:cs typeface="Calibri"/>
              </a:rPr>
              <a:t> </a:t>
            </a:r>
            <a:r>
              <a:rPr sz="1400" spc="-20" dirty="0">
                <a:latin typeface="Calibri"/>
                <a:cs typeface="Calibri"/>
              </a:rPr>
              <a:t>stories;</a:t>
            </a:r>
            <a:r>
              <a:rPr sz="1400" spc="-7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I</a:t>
            </a:r>
            <a:r>
              <a:rPr sz="1400" spc="-6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have</a:t>
            </a:r>
            <a:r>
              <a:rPr sz="1400" spc="-3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a</a:t>
            </a:r>
            <a:r>
              <a:rPr sz="1400" spc="-4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Master's</a:t>
            </a:r>
            <a:r>
              <a:rPr sz="1400" spc="-4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Degree</a:t>
            </a:r>
            <a:r>
              <a:rPr sz="1400" spc="-2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in</a:t>
            </a:r>
            <a:r>
              <a:rPr sz="1400" spc="-60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Curriculum</a:t>
            </a:r>
            <a:r>
              <a:rPr sz="1400" spc="-5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and</a:t>
            </a:r>
            <a:r>
              <a:rPr sz="1400" spc="-30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Instruction</a:t>
            </a:r>
            <a:r>
              <a:rPr sz="1400" spc="-20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from</a:t>
            </a:r>
            <a:r>
              <a:rPr sz="1400" spc="-12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Penn</a:t>
            </a:r>
            <a:r>
              <a:rPr sz="1400" spc="-2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State</a:t>
            </a:r>
            <a:r>
              <a:rPr sz="1400" spc="-3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University</a:t>
            </a:r>
            <a:r>
              <a:rPr sz="1400" spc="-20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which </a:t>
            </a:r>
            <a:r>
              <a:rPr sz="1400" dirty="0">
                <a:latin typeface="Calibri"/>
                <a:cs typeface="Calibri"/>
              </a:rPr>
              <a:t>helps</a:t>
            </a:r>
            <a:r>
              <a:rPr sz="1400" spc="-35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me</a:t>
            </a:r>
            <a:r>
              <a:rPr sz="1400" spc="-7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apply what</a:t>
            </a:r>
            <a:r>
              <a:rPr sz="1400" spc="-4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I</a:t>
            </a:r>
            <a:r>
              <a:rPr sz="1400" spc="-7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learn</a:t>
            </a:r>
            <a:r>
              <a:rPr sz="1400" spc="-6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to</a:t>
            </a:r>
            <a:r>
              <a:rPr sz="1400" spc="-30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school</a:t>
            </a:r>
            <a:r>
              <a:rPr sz="1400" spc="-8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situations.</a:t>
            </a:r>
            <a:r>
              <a:rPr sz="1400" spc="-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And</a:t>
            </a:r>
            <a:r>
              <a:rPr sz="1400" spc="-7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last,</a:t>
            </a:r>
            <a:r>
              <a:rPr sz="1400" spc="-2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I</a:t>
            </a:r>
            <a:r>
              <a:rPr sz="1400" spc="-6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believe</a:t>
            </a:r>
            <a:r>
              <a:rPr sz="1400" spc="-1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storytelling</a:t>
            </a:r>
            <a:r>
              <a:rPr sz="1400" spc="-3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teaches</a:t>
            </a:r>
            <a:r>
              <a:rPr sz="1400" spc="1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us</a:t>
            </a:r>
            <a:r>
              <a:rPr sz="1400" spc="-4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to</a:t>
            </a:r>
            <a:r>
              <a:rPr sz="1400" spc="-4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be</a:t>
            </a:r>
            <a:r>
              <a:rPr sz="1400" spc="-4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human.</a:t>
            </a:r>
            <a:r>
              <a:rPr sz="1400" spc="-5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Of</a:t>
            </a:r>
            <a:r>
              <a:rPr sz="1400" spc="-7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all</a:t>
            </a:r>
            <a:r>
              <a:rPr sz="1400" spc="-20" dirty="0">
                <a:latin typeface="Calibri"/>
                <a:cs typeface="Calibri"/>
              </a:rPr>
              <a:t> </a:t>
            </a:r>
            <a:r>
              <a:rPr sz="1400" spc="-25" dirty="0">
                <a:latin typeface="Calibri"/>
                <a:cs typeface="Calibri"/>
              </a:rPr>
              <a:t>the </a:t>
            </a:r>
            <a:r>
              <a:rPr sz="1400" dirty="0">
                <a:latin typeface="Calibri"/>
                <a:cs typeface="Calibri"/>
              </a:rPr>
              <a:t>lessons</a:t>
            </a:r>
            <a:r>
              <a:rPr sz="1400" spc="-9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a</a:t>
            </a:r>
            <a:r>
              <a:rPr sz="1400" spc="-5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child</a:t>
            </a:r>
            <a:r>
              <a:rPr sz="1400" spc="-2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must</a:t>
            </a:r>
            <a:r>
              <a:rPr sz="1400" spc="-3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learn,</a:t>
            </a:r>
            <a:r>
              <a:rPr sz="1400" spc="-2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I</a:t>
            </a:r>
            <a:r>
              <a:rPr sz="1400" spc="-6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believe</a:t>
            </a:r>
            <a:r>
              <a:rPr sz="1400" spc="1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this</a:t>
            </a:r>
            <a:r>
              <a:rPr sz="1400" spc="-1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to</a:t>
            </a:r>
            <a:r>
              <a:rPr sz="1400" spc="-4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be</a:t>
            </a:r>
            <a:r>
              <a:rPr sz="1400" spc="-2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the</a:t>
            </a:r>
            <a:r>
              <a:rPr sz="1400" spc="-15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most</a:t>
            </a:r>
            <a:r>
              <a:rPr sz="1400" spc="-70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important.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3411473" y="829817"/>
            <a:ext cx="3314700" cy="0"/>
          </a:xfrm>
          <a:custGeom>
            <a:avLst/>
            <a:gdLst/>
            <a:ahLst/>
            <a:cxnLst/>
            <a:rect l="l" t="t" r="r" b="b"/>
            <a:pathLst>
              <a:path w="3314700">
                <a:moveTo>
                  <a:pt x="0" y="0"/>
                </a:moveTo>
                <a:lnTo>
                  <a:pt x="3314319" y="0"/>
                </a:lnTo>
              </a:path>
            </a:pathLst>
          </a:custGeom>
          <a:ln w="381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1768601" y="787103"/>
            <a:ext cx="4041140" cy="3138170"/>
          </a:xfrm>
          <a:prstGeom prst="rect">
            <a:avLst/>
          </a:prstGeom>
        </p:spPr>
        <p:txBody>
          <a:bodyPr vert="horz" wrap="square" lIns="0" tIns="135255" rIns="0" bIns="0" rtlCol="0">
            <a:spAutoFit/>
          </a:bodyPr>
          <a:lstStyle/>
          <a:p>
            <a:pPr marL="2533650">
              <a:lnSpc>
                <a:spcPct val="100000"/>
              </a:lnSpc>
              <a:spcBef>
                <a:spcPts val="1065"/>
              </a:spcBef>
            </a:pPr>
            <a:r>
              <a:rPr sz="1400" dirty="0">
                <a:latin typeface="Calibri"/>
                <a:cs typeface="Calibri"/>
              </a:rPr>
              <a:t>Folk</a:t>
            </a:r>
            <a:r>
              <a:rPr sz="1400" spc="-8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Arts</a:t>
            </a:r>
            <a:r>
              <a:rPr sz="1400" spc="-3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-</a:t>
            </a:r>
            <a:r>
              <a:rPr sz="1400" spc="-55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Storyteller</a:t>
            </a:r>
            <a:endParaRPr sz="1400">
              <a:latin typeface="Calibri"/>
              <a:cs typeface="Calibri"/>
            </a:endParaRPr>
          </a:p>
          <a:p>
            <a:pPr marL="375920" algn="ctr">
              <a:lnSpc>
                <a:spcPct val="100000"/>
              </a:lnSpc>
              <a:spcBef>
                <a:spcPts val="1230"/>
              </a:spcBef>
            </a:pPr>
            <a:r>
              <a:rPr sz="1800" b="1" dirty="0">
                <a:solidFill>
                  <a:srgbClr val="F4AF20"/>
                </a:solidFill>
                <a:latin typeface="Calibri"/>
                <a:cs typeface="Calibri"/>
              </a:rPr>
              <a:t>Artist</a:t>
            </a:r>
            <a:r>
              <a:rPr sz="1800" b="1" spc="-75" dirty="0">
                <a:solidFill>
                  <a:srgbClr val="F4AF20"/>
                </a:solidFill>
                <a:latin typeface="Calibri"/>
                <a:cs typeface="Calibri"/>
              </a:rPr>
              <a:t> </a:t>
            </a:r>
            <a:r>
              <a:rPr sz="1800" b="1" spc="-10" dirty="0">
                <a:solidFill>
                  <a:srgbClr val="F4AF20"/>
                </a:solidFill>
                <a:latin typeface="Calibri"/>
                <a:cs typeface="Calibri"/>
              </a:rPr>
              <a:t>Contact:</a:t>
            </a:r>
            <a:endParaRPr sz="1800">
              <a:latin typeface="Calibri"/>
              <a:cs typeface="Calibri"/>
            </a:endParaRPr>
          </a:p>
          <a:p>
            <a:pPr marR="1129030" algn="r">
              <a:lnSpc>
                <a:spcPct val="100000"/>
              </a:lnSpc>
              <a:spcBef>
                <a:spcPts val="445"/>
              </a:spcBef>
            </a:pPr>
            <a:r>
              <a:rPr sz="1200" b="1" dirty="0">
                <a:latin typeface="Calibri"/>
                <a:cs typeface="Calibri"/>
              </a:rPr>
              <a:t>1900</a:t>
            </a:r>
            <a:r>
              <a:rPr sz="1200" b="1" spc="-5" dirty="0">
                <a:latin typeface="Calibri"/>
                <a:cs typeface="Calibri"/>
              </a:rPr>
              <a:t> </a:t>
            </a:r>
            <a:r>
              <a:rPr sz="1200" b="1" dirty="0">
                <a:latin typeface="Calibri"/>
                <a:cs typeface="Calibri"/>
              </a:rPr>
              <a:t>16th</a:t>
            </a:r>
            <a:r>
              <a:rPr sz="1200" b="1" spc="-5" dirty="0">
                <a:latin typeface="Calibri"/>
                <a:cs typeface="Calibri"/>
              </a:rPr>
              <a:t> </a:t>
            </a:r>
            <a:r>
              <a:rPr sz="1200" b="1" dirty="0">
                <a:latin typeface="Calibri"/>
                <a:cs typeface="Calibri"/>
              </a:rPr>
              <a:t>Ave.</a:t>
            </a:r>
            <a:r>
              <a:rPr sz="1200" b="1" spc="-30" dirty="0">
                <a:latin typeface="Calibri"/>
                <a:cs typeface="Calibri"/>
              </a:rPr>
              <a:t> </a:t>
            </a:r>
            <a:r>
              <a:rPr sz="1200" b="1" dirty="0">
                <a:latin typeface="Calibri"/>
                <a:cs typeface="Calibri"/>
              </a:rPr>
              <a:t>Altoona,</a:t>
            </a:r>
            <a:r>
              <a:rPr sz="1200" b="1" spc="-25" dirty="0">
                <a:latin typeface="Calibri"/>
                <a:cs typeface="Calibri"/>
              </a:rPr>
              <a:t> </a:t>
            </a:r>
            <a:r>
              <a:rPr sz="1200" b="1" spc="-20" dirty="0">
                <a:latin typeface="Calibri"/>
                <a:cs typeface="Calibri"/>
              </a:rPr>
              <a:t>PA</a:t>
            </a:r>
            <a:r>
              <a:rPr sz="1200" b="1" spc="-55" dirty="0">
                <a:latin typeface="Calibri"/>
                <a:cs typeface="Calibri"/>
              </a:rPr>
              <a:t> </a:t>
            </a:r>
            <a:r>
              <a:rPr sz="1200" b="1" spc="-10" dirty="0">
                <a:latin typeface="Calibri"/>
                <a:cs typeface="Calibri"/>
              </a:rPr>
              <a:t>16601</a:t>
            </a:r>
            <a:endParaRPr sz="1200">
              <a:latin typeface="Calibri"/>
              <a:cs typeface="Calibri"/>
            </a:endParaRPr>
          </a:p>
          <a:p>
            <a:pPr marR="1129030" algn="r">
              <a:lnSpc>
                <a:spcPct val="100000"/>
              </a:lnSpc>
              <a:spcBef>
                <a:spcPts val="300"/>
              </a:spcBef>
            </a:pPr>
            <a:r>
              <a:rPr sz="1200" b="1" dirty="0">
                <a:latin typeface="Calibri"/>
                <a:cs typeface="Calibri"/>
              </a:rPr>
              <a:t>814-943-</a:t>
            </a:r>
            <a:r>
              <a:rPr sz="1200" b="1" spc="-20" dirty="0">
                <a:latin typeface="Calibri"/>
                <a:cs typeface="Calibri"/>
              </a:rPr>
              <a:t>1080</a:t>
            </a:r>
            <a:endParaRPr sz="1200">
              <a:latin typeface="Calibri"/>
              <a:cs typeface="Calibri"/>
            </a:endParaRPr>
          </a:p>
          <a:p>
            <a:pPr marL="1243965" marR="1125220" indent="175260" algn="r">
              <a:lnSpc>
                <a:spcPts val="1739"/>
              </a:lnSpc>
              <a:spcBef>
                <a:spcPts val="15"/>
              </a:spcBef>
            </a:pPr>
            <a:r>
              <a:rPr sz="1200" b="1" u="sng" spc="-20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libri"/>
                <a:cs typeface="Calibri"/>
                <a:hlinkClick r:id="rId2"/>
              </a:rPr>
              <a:t>jan.kinney@verizon.net</a:t>
            </a:r>
            <a:r>
              <a:rPr sz="1200" b="1" spc="-20" dirty="0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sz="1200" b="1" dirty="0">
                <a:solidFill>
                  <a:srgbClr val="F4AF20"/>
                </a:solidFill>
                <a:latin typeface="Calibri"/>
                <a:cs typeface="Calibri"/>
              </a:rPr>
              <a:t>Age</a:t>
            </a:r>
            <a:r>
              <a:rPr sz="1200" b="1" spc="-30" dirty="0">
                <a:solidFill>
                  <a:srgbClr val="F4AF20"/>
                </a:solidFill>
                <a:latin typeface="Calibri"/>
                <a:cs typeface="Calibri"/>
              </a:rPr>
              <a:t> </a:t>
            </a:r>
            <a:r>
              <a:rPr sz="1200" b="1" dirty="0">
                <a:solidFill>
                  <a:srgbClr val="F4AF20"/>
                </a:solidFill>
                <a:latin typeface="Calibri"/>
                <a:cs typeface="Calibri"/>
              </a:rPr>
              <a:t>Range for</a:t>
            </a:r>
            <a:r>
              <a:rPr sz="1200" b="1" spc="-35" dirty="0">
                <a:solidFill>
                  <a:srgbClr val="F4AF20"/>
                </a:solidFill>
                <a:latin typeface="Calibri"/>
                <a:cs typeface="Calibri"/>
              </a:rPr>
              <a:t> </a:t>
            </a:r>
            <a:r>
              <a:rPr sz="1200" b="1" spc="-30" dirty="0">
                <a:solidFill>
                  <a:srgbClr val="F4AF20"/>
                </a:solidFill>
                <a:latin typeface="Calibri"/>
                <a:cs typeface="Calibri"/>
              </a:rPr>
              <a:t>Residencies:</a:t>
            </a:r>
            <a:endParaRPr sz="1200">
              <a:latin typeface="Calibri"/>
              <a:cs typeface="Calibri"/>
            </a:endParaRPr>
          </a:p>
          <a:p>
            <a:pPr marR="1126490" algn="r">
              <a:lnSpc>
                <a:spcPct val="100000"/>
              </a:lnSpc>
              <a:spcBef>
                <a:spcPts val="345"/>
              </a:spcBef>
            </a:pPr>
            <a:r>
              <a:rPr sz="1200" b="1" dirty="0">
                <a:latin typeface="Calibri"/>
                <a:cs typeface="Calibri"/>
              </a:rPr>
              <a:t>Early</a:t>
            </a:r>
            <a:r>
              <a:rPr sz="1200" b="1" spc="-60" dirty="0">
                <a:latin typeface="Calibri"/>
                <a:cs typeface="Calibri"/>
              </a:rPr>
              <a:t> </a:t>
            </a:r>
            <a:r>
              <a:rPr sz="1200" b="1" dirty="0">
                <a:latin typeface="Calibri"/>
                <a:cs typeface="Calibri"/>
              </a:rPr>
              <a:t>Childhood,</a:t>
            </a:r>
            <a:r>
              <a:rPr sz="1200" b="1" spc="35" dirty="0">
                <a:latin typeface="Calibri"/>
                <a:cs typeface="Calibri"/>
              </a:rPr>
              <a:t> </a:t>
            </a:r>
            <a:r>
              <a:rPr sz="1200" b="1" spc="-10" dirty="0">
                <a:latin typeface="Calibri"/>
                <a:cs typeface="Calibri"/>
              </a:rPr>
              <a:t>Elementary,</a:t>
            </a:r>
            <a:r>
              <a:rPr sz="1200" b="1" spc="-20" dirty="0">
                <a:latin typeface="Calibri"/>
                <a:cs typeface="Calibri"/>
              </a:rPr>
              <a:t> </a:t>
            </a:r>
            <a:r>
              <a:rPr sz="1200" b="1" spc="-10" dirty="0">
                <a:latin typeface="Calibri"/>
                <a:cs typeface="Calibri"/>
              </a:rPr>
              <a:t>Middle/Junior,</a:t>
            </a:r>
            <a:endParaRPr sz="1200">
              <a:latin typeface="Calibri"/>
              <a:cs typeface="Calibri"/>
            </a:endParaRPr>
          </a:p>
          <a:p>
            <a:pPr marR="1128395" algn="r">
              <a:lnSpc>
                <a:spcPct val="100000"/>
              </a:lnSpc>
              <a:spcBef>
                <a:spcPts val="25"/>
              </a:spcBef>
            </a:pPr>
            <a:r>
              <a:rPr sz="1200" b="1" dirty="0">
                <a:latin typeface="Calibri"/>
                <a:cs typeface="Calibri"/>
              </a:rPr>
              <a:t>High</a:t>
            </a:r>
            <a:r>
              <a:rPr sz="1200" b="1" spc="80" dirty="0">
                <a:latin typeface="Calibri"/>
                <a:cs typeface="Calibri"/>
              </a:rPr>
              <a:t> </a:t>
            </a:r>
            <a:r>
              <a:rPr sz="1200" b="1" dirty="0">
                <a:latin typeface="Calibri"/>
                <a:cs typeface="Calibri"/>
              </a:rPr>
              <a:t>School,</a:t>
            </a:r>
            <a:r>
              <a:rPr sz="1200" b="1" spc="20" dirty="0">
                <a:latin typeface="Calibri"/>
                <a:cs typeface="Calibri"/>
              </a:rPr>
              <a:t> </a:t>
            </a:r>
            <a:r>
              <a:rPr sz="1200" b="1" dirty="0">
                <a:latin typeface="Calibri"/>
                <a:cs typeface="Calibri"/>
              </a:rPr>
              <a:t>Adult,</a:t>
            </a:r>
            <a:r>
              <a:rPr sz="1200" b="1" spc="5" dirty="0">
                <a:latin typeface="Calibri"/>
                <a:cs typeface="Calibri"/>
              </a:rPr>
              <a:t> </a:t>
            </a:r>
            <a:r>
              <a:rPr sz="1200" b="1" spc="-10" dirty="0">
                <a:latin typeface="Calibri"/>
                <a:cs typeface="Calibri"/>
              </a:rPr>
              <a:t>Senior</a:t>
            </a:r>
            <a:endParaRPr sz="1200">
              <a:latin typeface="Calibri"/>
              <a:cs typeface="Calibri"/>
            </a:endParaRPr>
          </a:p>
          <a:p>
            <a:pPr marL="220979" marR="1126490" indent="1955164" algn="r">
              <a:lnSpc>
                <a:spcPts val="1739"/>
              </a:lnSpc>
            </a:pPr>
            <a:r>
              <a:rPr sz="1200" b="1" spc="-20" dirty="0">
                <a:solidFill>
                  <a:srgbClr val="F4AF20"/>
                </a:solidFill>
                <a:latin typeface="Calibri"/>
                <a:cs typeface="Calibri"/>
              </a:rPr>
              <a:t>References: </a:t>
            </a:r>
            <a:r>
              <a:rPr sz="1200" b="1" dirty="0">
                <a:latin typeface="Calibri"/>
                <a:cs typeface="Calibri"/>
              </a:rPr>
              <a:t>Robert</a:t>
            </a:r>
            <a:r>
              <a:rPr sz="1200" b="1" spc="-20" dirty="0">
                <a:latin typeface="Calibri"/>
                <a:cs typeface="Calibri"/>
              </a:rPr>
              <a:t> </a:t>
            </a:r>
            <a:r>
              <a:rPr sz="1200" b="1" dirty="0">
                <a:latin typeface="Calibri"/>
                <a:cs typeface="Calibri"/>
              </a:rPr>
              <a:t>W.</a:t>
            </a:r>
            <a:r>
              <a:rPr sz="1200" b="1" spc="-50" dirty="0">
                <a:latin typeface="Calibri"/>
                <a:cs typeface="Calibri"/>
              </a:rPr>
              <a:t> </a:t>
            </a:r>
            <a:r>
              <a:rPr sz="1200" b="1" spc="-20" dirty="0">
                <a:latin typeface="Calibri"/>
                <a:cs typeface="Calibri"/>
              </a:rPr>
              <a:t>Fisher,</a:t>
            </a:r>
            <a:r>
              <a:rPr sz="1200" b="1" spc="-45" dirty="0">
                <a:latin typeface="Calibri"/>
                <a:cs typeface="Calibri"/>
              </a:rPr>
              <a:t> </a:t>
            </a:r>
            <a:r>
              <a:rPr sz="1200" b="1" dirty="0">
                <a:latin typeface="Calibri"/>
                <a:cs typeface="Calibri"/>
              </a:rPr>
              <a:t>Bellwood</a:t>
            </a:r>
            <a:r>
              <a:rPr sz="1200" b="1" spc="45" dirty="0">
                <a:latin typeface="Calibri"/>
                <a:cs typeface="Calibri"/>
              </a:rPr>
              <a:t> </a:t>
            </a:r>
            <a:r>
              <a:rPr sz="1200" b="1" dirty="0">
                <a:latin typeface="Calibri"/>
                <a:cs typeface="Calibri"/>
              </a:rPr>
              <a:t>Middle</a:t>
            </a:r>
            <a:r>
              <a:rPr sz="1200" b="1" spc="25" dirty="0">
                <a:latin typeface="Calibri"/>
                <a:cs typeface="Calibri"/>
              </a:rPr>
              <a:t> </a:t>
            </a:r>
            <a:r>
              <a:rPr sz="1200" b="1" spc="-10" dirty="0">
                <a:latin typeface="Calibri"/>
                <a:cs typeface="Calibri"/>
              </a:rPr>
              <a:t>School,</a:t>
            </a:r>
            <a:endParaRPr sz="1200">
              <a:latin typeface="Calibri"/>
              <a:cs typeface="Calibri"/>
            </a:endParaRPr>
          </a:p>
          <a:p>
            <a:pPr marR="1129030" algn="r">
              <a:lnSpc>
                <a:spcPct val="100000"/>
              </a:lnSpc>
            </a:pPr>
            <a:r>
              <a:rPr sz="1200" b="1" dirty="0">
                <a:latin typeface="Calibri"/>
                <a:cs typeface="Calibri"/>
              </a:rPr>
              <a:t>814-742-</a:t>
            </a:r>
            <a:r>
              <a:rPr sz="1200" b="1" spc="-20" dirty="0">
                <a:latin typeface="Calibri"/>
                <a:cs typeface="Calibri"/>
              </a:rPr>
              <a:t>2273</a:t>
            </a:r>
            <a:endParaRPr sz="1200">
              <a:latin typeface="Calibri"/>
              <a:cs typeface="Calibri"/>
            </a:endParaRPr>
          </a:p>
          <a:p>
            <a:pPr marR="1126490" algn="r">
              <a:lnSpc>
                <a:spcPct val="100000"/>
              </a:lnSpc>
              <a:spcBef>
                <a:spcPts val="300"/>
              </a:spcBef>
            </a:pPr>
            <a:r>
              <a:rPr sz="1200" b="1" dirty="0">
                <a:latin typeface="Calibri"/>
                <a:cs typeface="Calibri"/>
              </a:rPr>
              <a:t>Penny</a:t>
            </a:r>
            <a:r>
              <a:rPr sz="1200" b="1" spc="-15" dirty="0">
                <a:latin typeface="Calibri"/>
                <a:cs typeface="Calibri"/>
              </a:rPr>
              <a:t> </a:t>
            </a:r>
            <a:r>
              <a:rPr sz="1200" b="1" spc="-25" dirty="0">
                <a:latin typeface="Calibri"/>
                <a:cs typeface="Calibri"/>
              </a:rPr>
              <a:t>Blazer,</a:t>
            </a:r>
            <a:r>
              <a:rPr sz="1200" b="1" spc="-30" dirty="0">
                <a:latin typeface="Calibri"/>
                <a:cs typeface="Calibri"/>
              </a:rPr>
              <a:t> </a:t>
            </a:r>
            <a:r>
              <a:rPr sz="1200" b="1" dirty="0">
                <a:latin typeface="Calibri"/>
                <a:cs typeface="Calibri"/>
              </a:rPr>
              <a:t>Penns</a:t>
            </a:r>
            <a:r>
              <a:rPr sz="1200" b="1" spc="-15" dirty="0">
                <a:latin typeface="Calibri"/>
                <a:cs typeface="Calibri"/>
              </a:rPr>
              <a:t> </a:t>
            </a:r>
            <a:r>
              <a:rPr sz="1200" b="1" spc="-10" dirty="0">
                <a:latin typeface="Calibri"/>
                <a:cs typeface="Calibri"/>
              </a:rPr>
              <a:t>Valley</a:t>
            </a:r>
            <a:r>
              <a:rPr sz="1200" b="1" spc="-25" dirty="0">
                <a:latin typeface="Calibri"/>
                <a:cs typeface="Calibri"/>
              </a:rPr>
              <a:t> </a:t>
            </a:r>
            <a:r>
              <a:rPr sz="1200" b="1" spc="-10" dirty="0">
                <a:latin typeface="Calibri"/>
                <a:cs typeface="Calibri"/>
              </a:rPr>
              <a:t>Elementary</a:t>
            </a:r>
            <a:r>
              <a:rPr sz="1200" b="1" spc="-45" dirty="0">
                <a:latin typeface="Calibri"/>
                <a:cs typeface="Calibri"/>
              </a:rPr>
              <a:t> </a:t>
            </a:r>
            <a:r>
              <a:rPr sz="1200" b="1" spc="-10" dirty="0">
                <a:latin typeface="Calibri"/>
                <a:cs typeface="Calibri"/>
              </a:rPr>
              <a:t>School,</a:t>
            </a:r>
            <a:endParaRPr sz="1200">
              <a:latin typeface="Calibri"/>
              <a:cs typeface="Calibri"/>
            </a:endParaRPr>
          </a:p>
          <a:p>
            <a:pPr marR="1129030" algn="r">
              <a:lnSpc>
                <a:spcPct val="100000"/>
              </a:lnSpc>
            </a:pPr>
            <a:r>
              <a:rPr sz="1200" b="1" dirty="0">
                <a:latin typeface="Calibri"/>
                <a:cs typeface="Calibri"/>
              </a:rPr>
              <a:t>814-422-</a:t>
            </a:r>
            <a:r>
              <a:rPr sz="1200" b="1" spc="-20" dirty="0">
                <a:latin typeface="Calibri"/>
                <a:cs typeface="Calibri"/>
              </a:rPr>
              <a:t>8824</a:t>
            </a:r>
            <a:endParaRPr sz="1200">
              <a:latin typeface="Calibri"/>
              <a:cs typeface="Calibri"/>
            </a:endParaRPr>
          </a:p>
        </p:txBody>
      </p:sp>
      <p:pic>
        <p:nvPicPr>
          <p:cNvPr id="6" name="object 6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064252" y="1414272"/>
            <a:ext cx="2895600" cy="2657855"/>
          </a:xfrm>
          <a:prstGeom prst="rect">
            <a:avLst/>
          </a:prstGeom>
        </p:spPr>
      </p:pic>
      <p:sp>
        <p:nvSpPr>
          <p:cNvPr id="7" name="object 7"/>
          <p:cNvSpPr/>
          <p:nvPr/>
        </p:nvSpPr>
        <p:spPr>
          <a:xfrm>
            <a:off x="169164" y="146303"/>
            <a:ext cx="396240" cy="338455"/>
          </a:xfrm>
          <a:custGeom>
            <a:avLst/>
            <a:gdLst/>
            <a:ahLst/>
            <a:cxnLst/>
            <a:rect l="l" t="t" r="r" b="b"/>
            <a:pathLst>
              <a:path w="396240" h="338455">
                <a:moveTo>
                  <a:pt x="339217" y="198755"/>
                </a:moveTo>
                <a:lnTo>
                  <a:pt x="197878" y="64897"/>
                </a:lnTo>
                <a:lnTo>
                  <a:pt x="56540" y="198755"/>
                </a:lnTo>
                <a:lnTo>
                  <a:pt x="56540" y="338328"/>
                </a:lnTo>
                <a:lnTo>
                  <a:pt x="169608" y="338328"/>
                </a:lnTo>
                <a:lnTo>
                  <a:pt x="169608" y="220980"/>
                </a:lnTo>
                <a:lnTo>
                  <a:pt x="226148" y="220980"/>
                </a:lnTo>
                <a:lnTo>
                  <a:pt x="226148" y="338328"/>
                </a:lnTo>
                <a:lnTo>
                  <a:pt x="339217" y="338328"/>
                </a:lnTo>
                <a:lnTo>
                  <a:pt x="339217" y="198755"/>
                </a:lnTo>
                <a:close/>
              </a:path>
              <a:path w="396240" h="338455">
                <a:moveTo>
                  <a:pt x="395757" y="187972"/>
                </a:moveTo>
                <a:lnTo>
                  <a:pt x="197878" y="0"/>
                </a:lnTo>
                <a:lnTo>
                  <a:pt x="0" y="187972"/>
                </a:lnTo>
                <a:lnTo>
                  <a:pt x="21209" y="205867"/>
                </a:lnTo>
                <a:lnTo>
                  <a:pt x="197878" y="38481"/>
                </a:lnTo>
                <a:lnTo>
                  <a:pt x="374561" y="205867"/>
                </a:lnTo>
                <a:lnTo>
                  <a:pt x="395757" y="187972"/>
                </a:lnTo>
                <a:close/>
              </a:path>
            </a:pathLst>
          </a:custGeom>
          <a:solidFill>
            <a:srgbClr val="1288C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188163" y="521335"/>
            <a:ext cx="337820" cy="1320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700" u="sng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libri"/>
                <a:cs typeface="Calibri"/>
                <a:hlinkClick r:id="rId4" action="ppaction://hlinksldjump"/>
              </a:rPr>
              <a:t>Artist</a:t>
            </a:r>
            <a:r>
              <a:rPr sz="700" u="sng" spc="-30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libri"/>
                <a:cs typeface="Calibri"/>
                <a:hlinkClick r:id="rId4" action="ppaction://hlinksldjump"/>
              </a:rPr>
              <a:t> </a:t>
            </a:r>
            <a:r>
              <a:rPr sz="700" u="sng" spc="-20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libri"/>
                <a:cs typeface="Calibri"/>
                <a:hlinkClick r:id="rId4" action="ppaction://hlinksldjump"/>
              </a:rPr>
              <a:t>list</a:t>
            </a:r>
            <a:endParaRPr sz="7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38937" rIns="0" bIns="0" rtlCol="0">
            <a:spAutoFit/>
          </a:bodyPr>
          <a:lstStyle/>
          <a:p>
            <a:pPr marL="1177290">
              <a:lnSpc>
                <a:spcPct val="100000"/>
              </a:lnSpc>
              <a:spcBef>
                <a:spcPts val="100"/>
              </a:spcBef>
            </a:pPr>
            <a:r>
              <a:rPr dirty="0"/>
              <a:t>Joy</a:t>
            </a:r>
            <a:r>
              <a:rPr spc="-50" dirty="0"/>
              <a:t> </a:t>
            </a:r>
            <a:r>
              <a:rPr spc="-10" dirty="0"/>
              <a:t>Knepp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881888" y="4218559"/>
            <a:ext cx="8198484" cy="18084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sz="1300" dirty="0">
                <a:solidFill>
                  <a:srgbClr val="2C3946"/>
                </a:solidFill>
                <a:latin typeface="Calibri"/>
                <a:cs typeface="Calibri"/>
              </a:rPr>
              <a:t>Joy</a:t>
            </a:r>
            <a:r>
              <a:rPr sz="1300" spc="-75" dirty="0">
                <a:solidFill>
                  <a:srgbClr val="2C3946"/>
                </a:solidFill>
                <a:latin typeface="Calibri"/>
                <a:cs typeface="Calibri"/>
              </a:rPr>
              <a:t> </a:t>
            </a:r>
            <a:r>
              <a:rPr sz="1300" dirty="0">
                <a:solidFill>
                  <a:srgbClr val="2C3946"/>
                </a:solidFill>
                <a:latin typeface="Calibri"/>
                <a:cs typeface="Calibri"/>
              </a:rPr>
              <a:t>Knepp</a:t>
            </a:r>
            <a:r>
              <a:rPr sz="1300" spc="-35" dirty="0">
                <a:solidFill>
                  <a:srgbClr val="2C3946"/>
                </a:solidFill>
                <a:latin typeface="Calibri"/>
                <a:cs typeface="Calibri"/>
              </a:rPr>
              <a:t> </a:t>
            </a:r>
            <a:r>
              <a:rPr sz="1300" dirty="0">
                <a:solidFill>
                  <a:srgbClr val="2C3946"/>
                </a:solidFill>
                <a:latin typeface="Calibri"/>
                <a:cs typeface="Calibri"/>
              </a:rPr>
              <a:t>uses</a:t>
            </a:r>
            <a:r>
              <a:rPr sz="1300" spc="-30" dirty="0">
                <a:solidFill>
                  <a:srgbClr val="2C3946"/>
                </a:solidFill>
                <a:latin typeface="Calibri"/>
                <a:cs typeface="Calibri"/>
              </a:rPr>
              <a:t> </a:t>
            </a:r>
            <a:r>
              <a:rPr sz="1300" dirty="0">
                <a:solidFill>
                  <a:srgbClr val="2C3946"/>
                </a:solidFill>
                <a:latin typeface="Calibri"/>
                <a:cs typeface="Calibri"/>
              </a:rPr>
              <a:t>flame</a:t>
            </a:r>
            <a:r>
              <a:rPr sz="1300" spc="-20" dirty="0">
                <a:solidFill>
                  <a:srgbClr val="2C3946"/>
                </a:solidFill>
                <a:latin typeface="Calibri"/>
                <a:cs typeface="Calibri"/>
              </a:rPr>
              <a:t> </a:t>
            </a:r>
            <a:r>
              <a:rPr sz="1300" spc="-10" dirty="0">
                <a:solidFill>
                  <a:srgbClr val="2C3946"/>
                </a:solidFill>
                <a:latin typeface="Calibri"/>
                <a:cs typeface="Calibri"/>
              </a:rPr>
              <a:t>working</a:t>
            </a:r>
            <a:r>
              <a:rPr sz="1300" spc="-65" dirty="0">
                <a:solidFill>
                  <a:srgbClr val="2C3946"/>
                </a:solidFill>
                <a:latin typeface="Calibri"/>
                <a:cs typeface="Calibri"/>
              </a:rPr>
              <a:t> </a:t>
            </a:r>
            <a:r>
              <a:rPr sz="1300" dirty="0">
                <a:solidFill>
                  <a:srgbClr val="2C3946"/>
                </a:solidFill>
                <a:latin typeface="Calibri"/>
                <a:cs typeface="Calibri"/>
              </a:rPr>
              <a:t>techniques</a:t>
            </a:r>
            <a:r>
              <a:rPr sz="1300" spc="5" dirty="0">
                <a:solidFill>
                  <a:srgbClr val="2C3946"/>
                </a:solidFill>
                <a:latin typeface="Calibri"/>
                <a:cs typeface="Calibri"/>
              </a:rPr>
              <a:t> </a:t>
            </a:r>
            <a:r>
              <a:rPr sz="1300" dirty="0">
                <a:solidFill>
                  <a:srgbClr val="2C3946"/>
                </a:solidFill>
                <a:latin typeface="Calibri"/>
                <a:cs typeface="Calibri"/>
              </a:rPr>
              <a:t>in</a:t>
            </a:r>
            <a:r>
              <a:rPr sz="1300" spc="-75" dirty="0">
                <a:solidFill>
                  <a:srgbClr val="2C3946"/>
                </a:solidFill>
                <a:latin typeface="Calibri"/>
                <a:cs typeface="Calibri"/>
              </a:rPr>
              <a:t> </a:t>
            </a:r>
            <a:r>
              <a:rPr sz="1300" dirty="0">
                <a:solidFill>
                  <a:srgbClr val="2C3946"/>
                </a:solidFill>
                <a:latin typeface="Calibri"/>
                <a:cs typeface="Calibri"/>
              </a:rPr>
              <a:t>her</a:t>
            </a:r>
            <a:r>
              <a:rPr sz="1300" spc="-50" dirty="0">
                <a:solidFill>
                  <a:srgbClr val="2C3946"/>
                </a:solidFill>
                <a:latin typeface="Calibri"/>
                <a:cs typeface="Calibri"/>
              </a:rPr>
              <a:t> </a:t>
            </a:r>
            <a:r>
              <a:rPr sz="1300" spc="-10" dirty="0">
                <a:solidFill>
                  <a:srgbClr val="2C3946"/>
                </a:solidFill>
                <a:latin typeface="Calibri"/>
                <a:cs typeface="Calibri"/>
              </a:rPr>
              <a:t>work</a:t>
            </a:r>
            <a:r>
              <a:rPr sz="1300" spc="-80" dirty="0">
                <a:solidFill>
                  <a:srgbClr val="2C3946"/>
                </a:solidFill>
                <a:latin typeface="Calibri"/>
                <a:cs typeface="Calibri"/>
              </a:rPr>
              <a:t> </a:t>
            </a:r>
            <a:r>
              <a:rPr sz="1300" dirty="0">
                <a:solidFill>
                  <a:srgbClr val="2C3946"/>
                </a:solidFill>
                <a:latin typeface="Calibri"/>
                <a:cs typeface="Calibri"/>
              </a:rPr>
              <a:t>which</a:t>
            </a:r>
            <a:r>
              <a:rPr sz="1300" spc="-40" dirty="0">
                <a:solidFill>
                  <a:srgbClr val="2C3946"/>
                </a:solidFill>
                <a:latin typeface="Calibri"/>
                <a:cs typeface="Calibri"/>
              </a:rPr>
              <a:t> </a:t>
            </a:r>
            <a:r>
              <a:rPr sz="1300" spc="-10" dirty="0">
                <a:solidFill>
                  <a:srgbClr val="2C3946"/>
                </a:solidFill>
                <a:latin typeface="Calibri"/>
                <a:cs typeface="Calibri"/>
              </a:rPr>
              <a:t>involves</a:t>
            </a:r>
            <a:r>
              <a:rPr sz="1300" spc="-35" dirty="0">
                <a:solidFill>
                  <a:srgbClr val="2C3946"/>
                </a:solidFill>
                <a:latin typeface="Calibri"/>
                <a:cs typeface="Calibri"/>
              </a:rPr>
              <a:t> </a:t>
            </a:r>
            <a:r>
              <a:rPr sz="1300" dirty="0">
                <a:solidFill>
                  <a:srgbClr val="2C3946"/>
                </a:solidFill>
                <a:latin typeface="Calibri"/>
                <a:cs typeface="Calibri"/>
              </a:rPr>
              <a:t>manipulating</a:t>
            </a:r>
            <a:r>
              <a:rPr sz="1300" spc="10" dirty="0">
                <a:solidFill>
                  <a:srgbClr val="2C3946"/>
                </a:solidFill>
                <a:latin typeface="Calibri"/>
                <a:cs typeface="Calibri"/>
              </a:rPr>
              <a:t> </a:t>
            </a:r>
            <a:r>
              <a:rPr sz="1300" dirty="0">
                <a:solidFill>
                  <a:srgbClr val="2C3946"/>
                </a:solidFill>
                <a:latin typeface="Calibri"/>
                <a:cs typeface="Calibri"/>
              </a:rPr>
              <a:t>rods</a:t>
            </a:r>
            <a:r>
              <a:rPr sz="1300" spc="-45" dirty="0">
                <a:solidFill>
                  <a:srgbClr val="2C3946"/>
                </a:solidFill>
                <a:latin typeface="Calibri"/>
                <a:cs typeface="Calibri"/>
              </a:rPr>
              <a:t> </a:t>
            </a:r>
            <a:r>
              <a:rPr sz="1300" dirty="0">
                <a:solidFill>
                  <a:srgbClr val="2C3946"/>
                </a:solidFill>
                <a:latin typeface="Calibri"/>
                <a:cs typeface="Calibri"/>
              </a:rPr>
              <a:t>of</a:t>
            </a:r>
            <a:r>
              <a:rPr sz="1300" spc="-50" dirty="0">
                <a:solidFill>
                  <a:srgbClr val="2C3946"/>
                </a:solidFill>
                <a:latin typeface="Calibri"/>
                <a:cs typeface="Calibri"/>
              </a:rPr>
              <a:t> </a:t>
            </a:r>
            <a:r>
              <a:rPr sz="1300" dirty="0">
                <a:solidFill>
                  <a:srgbClr val="2C3946"/>
                </a:solidFill>
                <a:latin typeface="Calibri"/>
                <a:cs typeface="Calibri"/>
              </a:rPr>
              <a:t>glass</a:t>
            </a:r>
            <a:r>
              <a:rPr sz="1300" spc="-40" dirty="0">
                <a:solidFill>
                  <a:srgbClr val="2C3946"/>
                </a:solidFill>
                <a:latin typeface="Calibri"/>
                <a:cs typeface="Calibri"/>
              </a:rPr>
              <a:t> </a:t>
            </a:r>
            <a:r>
              <a:rPr sz="1300" dirty="0">
                <a:solidFill>
                  <a:srgbClr val="2C3946"/>
                </a:solidFill>
                <a:latin typeface="Calibri"/>
                <a:cs typeface="Calibri"/>
              </a:rPr>
              <a:t>with</a:t>
            </a:r>
            <a:r>
              <a:rPr sz="1300" spc="-55" dirty="0">
                <a:solidFill>
                  <a:srgbClr val="2C3946"/>
                </a:solidFill>
                <a:latin typeface="Calibri"/>
                <a:cs typeface="Calibri"/>
              </a:rPr>
              <a:t> </a:t>
            </a:r>
            <a:r>
              <a:rPr sz="1300" dirty="0">
                <a:solidFill>
                  <a:srgbClr val="2C3946"/>
                </a:solidFill>
                <a:latin typeface="Calibri"/>
                <a:cs typeface="Calibri"/>
              </a:rPr>
              <a:t>a</a:t>
            </a:r>
            <a:r>
              <a:rPr sz="1300" spc="-65" dirty="0">
                <a:solidFill>
                  <a:srgbClr val="2C3946"/>
                </a:solidFill>
                <a:latin typeface="Calibri"/>
                <a:cs typeface="Calibri"/>
              </a:rPr>
              <a:t> </a:t>
            </a:r>
            <a:r>
              <a:rPr sz="1300" dirty="0">
                <a:solidFill>
                  <a:srgbClr val="2C3946"/>
                </a:solidFill>
                <a:latin typeface="Calibri"/>
                <a:cs typeface="Calibri"/>
              </a:rPr>
              <a:t>torch</a:t>
            </a:r>
            <a:r>
              <a:rPr sz="1300" spc="-50" dirty="0">
                <a:solidFill>
                  <a:srgbClr val="2C3946"/>
                </a:solidFill>
                <a:latin typeface="Calibri"/>
                <a:cs typeface="Calibri"/>
              </a:rPr>
              <a:t> </a:t>
            </a:r>
            <a:r>
              <a:rPr sz="1300" dirty="0">
                <a:solidFill>
                  <a:srgbClr val="2C3946"/>
                </a:solidFill>
                <a:latin typeface="Calibri"/>
                <a:cs typeface="Calibri"/>
              </a:rPr>
              <a:t>to</a:t>
            </a:r>
            <a:r>
              <a:rPr sz="1300" spc="-70" dirty="0">
                <a:solidFill>
                  <a:srgbClr val="2C3946"/>
                </a:solidFill>
                <a:latin typeface="Calibri"/>
                <a:cs typeface="Calibri"/>
              </a:rPr>
              <a:t> </a:t>
            </a:r>
            <a:r>
              <a:rPr sz="1300" dirty="0">
                <a:solidFill>
                  <a:srgbClr val="2C3946"/>
                </a:solidFill>
                <a:latin typeface="Calibri"/>
                <a:cs typeface="Calibri"/>
              </a:rPr>
              <a:t>create</a:t>
            </a:r>
            <a:r>
              <a:rPr sz="1300" spc="-50" dirty="0">
                <a:solidFill>
                  <a:srgbClr val="2C3946"/>
                </a:solidFill>
                <a:latin typeface="Calibri"/>
                <a:cs typeface="Calibri"/>
              </a:rPr>
              <a:t> </a:t>
            </a:r>
            <a:r>
              <a:rPr sz="1300" spc="-10" dirty="0">
                <a:solidFill>
                  <a:srgbClr val="2C3946"/>
                </a:solidFill>
                <a:latin typeface="Calibri"/>
                <a:cs typeface="Calibri"/>
              </a:rPr>
              <a:t>glass </a:t>
            </a:r>
            <a:r>
              <a:rPr sz="1300" dirty="0">
                <a:solidFill>
                  <a:srgbClr val="2C3946"/>
                </a:solidFill>
                <a:latin typeface="Calibri"/>
                <a:cs typeface="Calibri"/>
              </a:rPr>
              <a:t>beads</a:t>
            </a:r>
            <a:r>
              <a:rPr sz="1300" spc="-70" dirty="0">
                <a:solidFill>
                  <a:srgbClr val="2C3946"/>
                </a:solidFill>
                <a:latin typeface="Calibri"/>
                <a:cs typeface="Calibri"/>
              </a:rPr>
              <a:t> </a:t>
            </a:r>
            <a:r>
              <a:rPr sz="1300" dirty="0">
                <a:solidFill>
                  <a:srgbClr val="2C3946"/>
                </a:solidFill>
                <a:latin typeface="Calibri"/>
                <a:cs typeface="Calibri"/>
              </a:rPr>
              <a:t>that</a:t>
            </a:r>
            <a:r>
              <a:rPr sz="1300" spc="-50" dirty="0">
                <a:solidFill>
                  <a:srgbClr val="2C3946"/>
                </a:solidFill>
                <a:latin typeface="Calibri"/>
                <a:cs typeface="Calibri"/>
              </a:rPr>
              <a:t> </a:t>
            </a:r>
            <a:r>
              <a:rPr sz="1300" dirty="0">
                <a:solidFill>
                  <a:srgbClr val="2C3946"/>
                </a:solidFill>
                <a:latin typeface="Calibri"/>
                <a:cs typeface="Calibri"/>
              </a:rPr>
              <a:t>she</a:t>
            </a:r>
            <a:r>
              <a:rPr sz="1300" spc="-30" dirty="0">
                <a:solidFill>
                  <a:srgbClr val="2C3946"/>
                </a:solidFill>
                <a:latin typeface="Calibri"/>
                <a:cs typeface="Calibri"/>
              </a:rPr>
              <a:t> </a:t>
            </a:r>
            <a:r>
              <a:rPr sz="1300" dirty="0">
                <a:solidFill>
                  <a:srgbClr val="2C3946"/>
                </a:solidFill>
                <a:latin typeface="Calibri"/>
                <a:cs typeface="Calibri"/>
              </a:rPr>
              <a:t>uses</a:t>
            </a:r>
            <a:r>
              <a:rPr sz="1300" spc="-25" dirty="0">
                <a:solidFill>
                  <a:srgbClr val="2C3946"/>
                </a:solidFill>
                <a:latin typeface="Calibri"/>
                <a:cs typeface="Calibri"/>
              </a:rPr>
              <a:t> </a:t>
            </a:r>
            <a:r>
              <a:rPr sz="1300" dirty="0">
                <a:solidFill>
                  <a:srgbClr val="2C3946"/>
                </a:solidFill>
                <a:latin typeface="Calibri"/>
                <a:cs typeface="Calibri"/>
              </a:rPr>
              <a:t>to</a:t>
            </a:r>
            <a:r>
              <a:rPr sz="1300" spc="-60" dirty="0">
                <a:solidFill>
                  <a:srgbClr val="2C3946"/>
                </a:solidFill>
                <a:latin typeface="Calibri"/>
                <a:cs typeface="Calibri"/>
              </a:rPr>
              <a:t> </a:t>
            </a:r>
            <a:r>
              <a:rPr sz="1300" spc="-10" dirty="0">
                <a:solidFill>
                  <a:srgbClr val="2C3946"/>
                </a:solidFill>
                <a:latin typeface="Calibri"/>
                <a:cs typeface="Calibri"/>
              </a:rPr>
              <a:t>make</a:t>
            </a:r>
            <a:r>
              <a:rPr sz="1300" spc="-60" dirty="0">
                <a:solidFill>
                  <a:srgbClr val="2C3946"/>
                </a:solidFill>
                <a:latin typeface="Calibri"/>
                <a:cs typeface="Calibri"/>
              </a:rPr>
              <a:t> </a:t>
            </a:r>
            <a:r>
              <a:rPr sz="1300" spc="-10" dirty="0">
                <a:solidFill>
                  <a:srgbClr val="2C3946"/>
                </a:solidFill>
                <a:latin typeface="Calibri"/>
                <a:cs typeface="Calibri"/>
              </a:rPr>
              <a:t>jewelry</a:t>
            </a:r>
            <a:r>
              <a:rPr sz="1300" spc="-65" dirty="0">
                <a:solidFill>
                  <a:srgbClr val="2C3946"/>
                </a:solidFill>
                <a:latin typeface="Calibri"/>
                <a:cs typeface="Calibri"/>
              </a:rPr>
              <a:t> </a:t>
            </a:r>
            <a:r>
              <a:rPr sz="1300" dirty="0">
                <a:solidFill>
                  <a:srgbClr val="2C3946"/>
                </a:solidFill>
                <a:latin typeface="Calibri"/>
                <a:cs typeface="Calibri"/>
              </a:rPr>
              <a:t>and</a:t>
            </a:r>
            <a:r>
              <a:rPr sz="1300" spc="-65" dirty="0">
                <a:solidFill>
                  <a:srgbClr val="2C3946"/>
                </a:solidFill>
                <a:latin typeface="Calibri"/>
                <a:cs typeface="Calibri"/>
              </a:rPr>
              <a:t> </a:t>
            </a:r>
            <a:r>
              <a:rPr sz="1300" dirty="0">
                <a:solidFill>
                  <a:srgbClr val="2C3946"/>
                </a:solidFill>
                <a:latin typeface="Calibri"/>
                <a:cs typeface="Calibri"/>
              </a:rPr>
              <a:t>small</a:t>
            </a:r>
            <a:r>
              <a:rPr sz="1300" spc="-20" dirty="0">
                <a:solidFill>
                  <a:srgbClr val="2C3946"/>
                </a:solidFill>
                <a:latin typeface="Calibri"/>
                <a:cs typeface="Calibri"/>
              </a:rPr>
              <a:t> </a:t>
            </a:r>
            <a:r>
              <a:rPr sz="1300" dirty="0">
                <a:solidFill>
                  <a:srgbClr val="2C3946"/>
                </a:solidFill>
                <a:latin typeface="Calibri"/>
                <a:cs typeface="Calibri"/>
              </a:rPr>
              <a:t>sculptures.</a:t>
            </a:r>
            <a:r>
              <a:rPr sz="1300" spc="-30" dirty="0">
                <a:solidFill>
                  <a:srgbClr val="2C3946"/>
                </a:solidFill>
                <a:latin typeface="Calibri"/>
                <a:cs typeface="Calibri"/>
              </a:rPr>
              <a:t> </a:t>
            </a:r>
            <a:r>
              <a:rPr sz="1300" dirty="0">
                <a:solidFill>
                  <a:srgbClr val="2C3946"/>
                </a:solidFill>
                <a:latin typeface="Calibri"/>
                <a:cs typeface="Calibri"/>
              </a:rPr>
              <a:t>She</a:t>
            </a:r>
            <a:r>
              <a:rPr sz="1300" spc="-40" dirty="0">
                <a:solidFill>
                  <a:srgbClr val="2C3946"/>
                </a:solidFill>
                <a:latin typeface="Calibri"/>
                <a:cs typeface="Calibri"/>
              </a:rPr>
              <a:t> </a:t>
            </a:r>
            <a:r>
              <a:rPr sz="1300" dirty="0">
                <a:solidFill>
                  <a:srgbClr val="2C3946"/>
                </a:solidFill>
                <a:latin typeface="Calibri"/>
                <a:cs typeface="Calibri"/>
              </a:rPr>
              <a:t>guides</a:t>
            </a:r>
            <a:r>
              <a:rPr sz="1300" spc="-35" dirty="0">
                <a:solidFill>
                  <a:srgbClr val="2C3946"/>
                </a:solidFill>
                <a:latin typeface="Calibri"/>
                <a:cs typeface="Calibri"/>
              </a:rPr>
              <a:t> </a:t>
            </a:r>
            <a:r>
              <a:rPr sz="1300" dirty="0">
                <a:solidFill>
                  <a:srgbClr val="2C3946"/>
                </a:solidFill>
                <a:latin typeface="Calibri"/>
                <a:cs typeface="Calibri"/>
              </a:rPr>
              <a:t>students,</a:t>
            </a:r>
            <a:r>
              <a:rPr sz="1300" spc="5" dirty="0">
                <a:solidFill>
                  <a:srgbClr val="2C3946"/>
                </a:solidFill>
                <a:latin typeface="Calibri"/>
                <a:cs typeface="Calibri"/>
              </a:rPr>
              <a:t> </a:t>
            </a:r>
            <a:r>
              <a:rPr sz="1300" dirty="0">
                <a:solidFill>
                  <a:srgbClr val="2C3946"/>
                </a:solidFill>
                <a:latin typeface="Calibri"/>
                <a:cs typeface="Calibri"/>
              </a:rPr>
              <a:t>middle</a:t>
            </a:r>
            <a:r>
              <a:rPr sz="1300" spc="-15" dirty="0">
                <a:solidFill>
                  <a:srgbClr val="2C3946"/>
                </a:solidFill>
                <a:latin typeface="Calibri"/>
                <a:cs typeface="Calibri"/>
              </a:rPr>
              <a:t> </a:t>
            </a:r>
            <a:r>
              <a:rPr sz="1300" dirty="0">
                <a:solidFill>
                  <a:srgbClr val="2C3946"/>
                </a:solidFill>
                <a:latin typeface="Calibri"/>
                <a:cs typeface="Calibri"/>
              </a:rPr>
              <a:t>school,</a:t>
            </a:r>
            <a:r>
              <a:rPr sz="1300" spc="-35" dirty="0">
                <a:solidFill>
                  <a:srgbClr val="2C3946"/>
                </a:solidFill>
                <a:latin typeface="Calibri"/>
                <a:cs typeface="Calibri"/>
              </a:rPr>
              <a:t> </a:t>
            </a:r>
            <a:r>
              <a:rPr sz="1300" dirty="0">
                <a:solidFill>
                  <a:srgbClr val="2C3946"/>
                </a:solidFill>
                <a:latin typeface="Calibri"/>
                <a:cs typeface="Calibri"/>
              </a:rPr>
              <a:t>high</a:t>
            </a:r>
            <a:r>
              <a:rPr sz="1300" spc="-45" dirty="0">
                <a:solidFill>
                  <a:srgbClr val="2C3946"/>
                </a:solidFill>
                <a:latin typeface="Calibri"/>
                <a:cs typeface="Calibri"/>
              </a:rPr>
              <a:t> </a:t>
            </a:r>
            <a:r>
              <a:rPr sz="1300" dirty="0">
                <a:solidFill>
                  <a:srgbClr val="2C3946"/>
                </a:solidFill>
                <a:latin typeface="Calibri"/>
                <a:cs typeface="Calibri"/>
              </a:rPr>
              <a:t>school</a:t>
            </a:r>
            <a:r>
              <a:rPr sz="1300" spc="-30" dirty="0">
                <a:solidFill>
                  <a:srgbClr val="2C3946"/>
                </a:solidFill>
                <a:latin typeface="Calibri"/>
                <a:cs typeface="Calibri"/>
              </a:rPr>
              <a:t> </a:t>
            </a:r>
            <a:r>
              <a:rPr sz="1300" spc="-10" dirty="0">
                <a:solidFill>
                  <a:srgbClr val="2C3946"/>
                </a:solidFill>
                <a:latin typeface="Calibri"/>
                <a:cs typeface="Calibri"/>
              </a:rPr>
              <a:t>or</a:t>
            </a:r>
            <a:r>
              <a:rPr sz="1300" spc="-65" dirty="0">
                <a:solidFill>
                  <a:srgbClr val="2C3946"/>
                </a:solidFill>
                <a:latin typeface="Calibri"/>
                <a:cs typeface="Calibri"/>
              </a:rPr>
              <a:t> </a:t>
            </a:r>
            <a:r>
              <a:rPr sz="1300" dirty="0">
                <a:solidFill>
                  <a:srgbClr val="2C3946"/>
                </a:solidFill>
                <a:latin typeface="Calibri"/>
                <a:cs typeface="Calibri"/>
              </a:rPr>
              <a:t>adults</a:t>
            </a:r>
            <a:r>
              <a:rPr sz="1300" spc="-20" dirty="0">
                <a:solidFill>
                  <a:srgbClr val="2C3946"/>
                </a:solidFill>
                <a:latin typeface="Calibri"/>
                <a:cs typeface="Calibri"/>
              </a:rPr>
              <a:t> </a:t>
            </a:r>
            <a:r>
              <a:rPr sz="1300" dirty="0">
                <a:solidFill>
                  <a:srgbClr val="2C3946"/>
                </a:solidFill>
                <a:latin typeface="Calibri"/>
                <a:cs typeface="Calibri"/>
              </a:rPr>
              <a:t>in</a:t>
            </a:r>
            <a:r>
              <a:rPr sz="1300" spc="-65" dirty="0">
                <a:solidFill>
                  <a:srgbClr val="2C3946"/>
                </a:solidFill>
                <a:latin typeface="Calibri"/>
                <a:cs typeface="Calibri"/>
              </a:rPr>
              <a:t> </a:t>
            </a:r>
            <a:r>
              <a:rPr sz="1300" spc="-50" dirty="0">
                <a:solidFill>
                  <a:srgbClr val="2C3946"/>
                </a:solidFill>
                <a:latin typeface="Calibri"/>
                <a:cs typeface="Calibri"/>
              </a:rPr>
              <a:t>a step-by-</a:t>
            </a:r>
            <a:r>
              <a:rPr sz="1300" dirty="0">
                <a:solidFill>
                  <a:srgbClr val="2C3946"/>
                </a:solidFill>
                <a:latin typeface="Calibri"/>
                <a:cs typeface="Calibri"/>
              </a:rPr>
              <a:t>step</a:t>
            </a:r>
            <a:r>
              <a:rPr sz="1300" spc="60" dirty="0">
                <a:solidFill>
                  <a:srgbClr val="2C3946"/>
                </a:solidFill>
                <a:latin typeface="Calibri"/>
                <a:cs typeface="Calibri"/>
              </a:rPr>
              <a:t> </a:t>
            </a:r>
            <a:r>
              <a:rPr sz="1300" dirty="0">
                <a:solidFill>
                  <a:srgbClr val="2C3946"/>
                </a:solidFill>
                <a:latin typeface="Calibri"/>
                <a:cs typeface="Calibri"/>
              </a:rPr>
              <a:t>journey</a:t>
            </a:r>
            <a:r>
              <a:rPr sz="1300" spc="-30" dirty="0">
                <a:solidFill>
                  <a:srgbClr val="2C3946"/>
                </a:solidFill>
                <a:latin typeface="Calibri"/>
                <a:cs typeface="Calibri"/>
              </a:rPr>
              <a:t> </a:t>
            </a:r>
            <a:r>
              <a:rPr sz="1300" dirty="0">
                <a:solidFill>
                  <a:srgbClr val="2C3946"/>
                </a:solidFill>
                <a:latin typeface="Calibri"/>
                <a:cs typeface="Calibri"/>
              </a:rPr>
              <a:t>with</a:t>
            </a:r>
            <a:r>
              <a:rPr sz="1300" spc="-25" dirty="0">
                <a:solidFill>
                  <a:srgbClr val="2C3946"/>
                </a:solidFill>
                <a:latin typeface="Calibri"/>
                <a:cs typeface="Calibri"/>
              </a:rPr>
              <a:t> </a:t>
            </a:r>
            <a:r>
              <a:rPr sz="1300" spc="-20" dirty="0">
                <a:solidFill>
                  <a:srgbClr val="2C3946"/>
                </a:solidFill>
                <a:latin typeface="Calibri"/>
                <a:cs typeface="Calibri"/>
              </a:rPr>
              <a:t>working</a:t>
            </a:r>
            <a:r>
              <a:rPr sz="1300" spc="-50" dirty="0">
                <a:solidFill>
                  <a:srgbClr val="2C3946"/>
                </a:solidFill>
                <a:latin typeface="Calibri"/>
                <a:cs typeface="Calibri"/>
              </a:rPr>
              <a:t> </a:t>
            </a:r>
            <a:r>
              <a:rPr sz="1300" dirty="0">
                <a:solidFill>
                  <a:srgbClr val="2C3946"/>
                </a:solidFill>
                <a:latin typeface="Calibri"/>
                <a:cs typeface="Calibri"/>
              </a:rPr>
              <a:t>in</a:t>
            </a:r>
            <a:r>
              <a:rPr sz="1300" spc="-65" dirty="0">
                <a:solidFill>
                  <a:srgbClr val="2C3946"/>
                </a:solidFill>
                <a:latin typeface="Calibri"/>
                <a:cs typeface="Calibri"/>
              </a:rPr>
              <a:t> </a:t>
            </a:r>
            <a:r>
              <a:rPr sz="1300" dirty="0">
                <a:solidFill>
                  <a:srgbClr val="2C3946"/>
                </a:solidFill>
                <a:latin typeface="Calibri"/>
                <a:cs typeface="Calibri"/>
              </a:rPr>
              <a:t>glass</a:t>
            </a:r>
            <a:r>
              <a:rPr sz="1300" spc="-15" dirty="0">
                <a:solidFill>
                  <a:srgbClr val="2C3946"/>
                </a:solidFill>
                <a:latin typeface="Calibri"/>
                <a:cs typeface="Calibri"/>
              </a:rPr>
              <a:t> </a:t>
            </a:r>
            <a:r>
              <a:rPr sz="1300" dirty="0">
                <a:solidFill>
                  <a:srgbClr val="2C3946"/>
                </a:solidFill>
                <a:latin typeface="Calibri"/>
                <a:cs typeface="Calibri"/>
              </a:rPr>
              <a:t>as</a:t>
            </a:r>
            <a:r>
              <a:rPr sz="1300" spc="-50" dirty="0">
                <a:solidFill>
                  <a:srgbClr val="2C3946"/>
                </a:solidFill>
                <a:latin typeface="Calibri"/>
                <a:cs typeface="Calibri"/>
              </a:rPr>
              <a:t> </a:t>
            </a:r>
            <a:r>
              <a:rPr sz="1300" dirty="0">
                <a:solidFill>
                  <a:srgbClr val="2C3946"/>
                </a:solidFill>
                <a:latin typeface="Calibri"/>
                <a:cs typeface="Calibri"/>
              </a:rPr>
              <a:t>well</a:t>
            </a:r>
            <a:r>
              <a:rPr sz="1300" spc="-40" dirty="0">
                <a:solidFill>
                  <a:srgbClr val="2C3946"/>
                </a:solidFill>
                <a:latin typeface="Calibri"/>
                <a:cs typeface="Calibri"/>
              </a:rPr>
              <a:t> </a:t>
            </a:r>
            <a:r>
              <a:rPr sz="1300" dirty="0">
                <a:solidFill>
                  <a:srgbClr val="2C3946"/>
                </a:solidFill>
                <a:latin typeface="Calibri"/>
                <a:cs typeface="Calibri"/>
              </a:rPr>
              <a:t>as</a:t>
            </a:r>
            <a:r>
              <a:rPr sz="1300" spc="-50" dirty="0">
                <a:solidFill>
                  <a:srgbClr val="2C3946"/>
                </a:solidFill>
                <a:latin typeface="Calibri"/>
                <a:cs typeface="Calibri"/>
              </a:rPr>
              <a:t> </a:t>
            </a:r>
            <a:r>
              <a:rPr sz="1300" dirty="0">
                <a:solidFill>
                  <a:srgbClr val="2C3946"/>
                </a:solidFill>
                <a:latin typeface="Calibri"/>
                <a:cs typeface="Calibri"/>
              </a:rPr>
              <a:t>using</a:t>
            </a:r>
            <a:r>
              <a:rPr sz="1300" spc="-5" dirty="0">
                <a:solidFill>
                  <a:srgbClr val="2C3946"/>
                </a:solidFill>
                <a:latin typeface="Calibri"/>
                <a:cs typeface="Calibri"/>
              </a:rPr>
              <a:t> </a:t>
            </a:r>
            <a:r>
              <a:rPr sz="1300" spc="-10" dirty="0">
                <a:solidFill>
                  <a:srgbClr val="2C3946"/>
                </a:solidFill>
                <a:latin typeface="Calibri"/>
                <a:cs typeface="Calibri"/>
              </a:rPr>
              <a:t>inspirations</a:t>
            </a:r>
            <a:r>
              <a:rPr sz="1300" spc="30" dirty="0">
                <a:solidFill>
                  <a:srgbClr val="2C3946"/>
                </a:solidFill>
                <a:latin typeface="Calibri"/>
                <a:cs typeface="Calibri"/>
              </a:rPr>
              <a:t> </a:t>
            </a:r>
            <a:r>
              <a:rPr sz="1300" dirty="0">
                <a:solidFill>
                  <a:srgbClr val="2C3946"/>
                </a:solidFill>
                <a:latin typeface="Calibri"/>
                <a:cs typeface="Calibri"/>
              </a:rPr>
              <a:t>from</a:t>
            </a:r>
            <a:r>
              <a:rPr sz="1300" spc="-55" dirty="0">
                <a:solidFill>
                  <a:srgbClr val="2C3946"/>
                </a:solidFill>
                <a:latin typeface="Calibri"/>
                <a:cs typeface="Calibri"/>
              </a:rPr>
              <a:t> </a:t>
            </a:r>
            <a:r>
              <a:rPr sz="1300" dirty="0">
                <a:solidFill>
                  <a:srgbClr val="2C3946"/>
                </a:solidFill>
                <a:latin typeface="Calibri"/>
                <a:cs typeface="Calibri"/>
              </a:rPr>
              <a:t>nature</a:t>
            </a:r>
            <a:r>
              <a:rPr sz="1300" spc="-25" dirty="0">
                <a:solidFill>
                  <a:srgbClr val="2C3946"/>
                </a:solidFill>
                <a:latin typeface="Calibri"/>
                <a:cs typeface="Calibri"/>
              </a:rPr>
              <a:t> </a:t>
            </a:r>
            <a:r>
              <a:rPr sz="1300" dirty="0">
                <a:solidFill>
                  <a:srgbClr val="2C3946"/>
                </a:solidFill>
                <a:latin typeface="Calibri"/>
                <a:cs typeface="Calibri"/>
              </a:rPr>
              <a:t>to</a:t>
            </a:r>
            <a:r>
              <a:rPr sz="1300" spc="-35" dirty="0">
                <a:solidFill>
                  <a:srgbClr val="2C3946"/>
                </a:solidFill>
                <a:latin typeface="Calibri"/>
                <a:cs typeface="Calibri"/>
              </a:rPr>
              <a:t> </a:t>
            </a:r>
            <a:r>
              <a:rPr sz="1300" dirty="0">
                <a:solidFill>
                  <a:srgbClr val="2C3946"/>
                </a:solidFill>
                <a:latin typeface="Calibri"/>
                <a:cs typeface="Calibri"/>
              </a:rPr>
              <a:t>design</a:t>
            </a:r>
            <a:r>
              <a:rPr sz="1300" spc="-20" dirty="0">
                <a:solidFill>
                  <a:srgbClr val="2C3946"/>
                </a:solidFill>
                <a:latin typeface="Calibri"/>
                <a:cs typeface="Calibri"/>
              </a:rPr>
              <a:t> </a:t>
            </a:r>
            <a:r>
              <a:rPr sz="1300" dirty="0">
                <a:solidFill>
                  <a:srgbClr val="2C3946"/>
                </a:solidFill>
                <a:latin typeface="Calibri"/>
                <a:cs typeface="Calibri"/>
              </a:rPr>
              <a:t>jewelry</a:t>
            </a:r>
            <a:r>
              <a:rPr sz="1300" spc="-45" dirty="0">
                <a:solidFill>
                  <a:srgbClr val="2C3946"/>
                </a:solidFill>
                <a:latin typeface="Calibri"/>
                <a:cs typeface="Calibri"/>
              </a:rPr>
              <a:t> </a:t>
            </a:r>
            <a:r>
              <a:rPr sz="1300" spc="-25" dirty="0">
                <a:solidFill>
                  <a:srgbClr val="2C3946"/>
                </a:solidFill>
                <a:latin typeface="Calibri"/>
                <a:cs typeface="Calibri"/>
              </a:rPr>
              <a:t>incorporating</a:t>
            </a:r>
            <a:r>
              <a:rPr sz="1300" dirty="0">
                <a:solidFill>
                  <a:srgbClr val="2C3946"/>
                </a:solidFill>
                <a:latin typeface="Calibri"/>
                <a:cs typeface="Calibri"/>
              </a:rPr>
              <a:t> </a:t>
            </a:r>
            <a:r>
              <a:rPr sz="1300" spc="-10" dirty="0">
                <a:solidFill>
                  <a:srgbClr val="2C3946"/>
                </a:solidFill>
                <a:latin typeface="Calibri"/>
                <a:cs typeface="Calibri"/>
              </a:rPr>
              <a:t>glass, </a:t>
            </a:r>
            <a:r>
              <a:rPr sz="1300" dirty="0">
                <a:solidFill>
                  <a:srgbClr val="2C3946"/>
                </a:solidFill>
                <a:latin typeface="Calibri"/>
                <a:cs typeface="Calibri"/>
              </a:rPr>
              <a:t>metals,</a:t>
            </a:r>
            <a:r>
              <a:rPr sz="1300" spc="-35" dirty="0">
                <a:solidFill>
                  <a:srgbClr val="2C3946"/>
                </a:solidFill>
                <a:latin typeface="Calibri"/>
                <a:cs typeface="Calibri"/>
              </a:rPr>
              <a:t> </a:t>
            </a:r>
            <a:r>
              <a:rPr sz="1300" dirty="0">
                <a:solidFill>
                  <a:srgbClr val="2C3946"/>
                </a:solidFill>
                <a:latin typeface="Calibri"/>
                <a:cs typeface="Calibri"/>
              </a:rPr>
              <a:t>and</a:t>
            </a:r>
            <a:r>
              <a:rPr sz="1300" spc="-40" dirty="0">
                <a:solidFill>
                  <a:srgbClr val="2C3946"/>
                </a:solidFill>
                <a:latin typeface="Calibri"/>
                <a:cs typeface="Calibri"/>
              </a:rPr>
              <a:t> </a:t>
            </a:r>
            <a:r>
              <a:rPr sz="1300" dirty="0">
                <a:solidFill>
                  <a:srgbClr val="2C3946"/>
                </a:solidFill>
                <a:latin typeface="Calibri"/>
                <a:cs typeface="Calibri"/>
              </a:rPr>
              <a:t>natural</a:t>
            </a:r>
            <a:r>
              <a:rPr sz="1300" spc="-50" dirty="0">
                <a:solidFill>
                  <a:srgbClr val="2C3946"/>
                </a:solidFill>
                <a:latin typeface="Calibri"/>
                <a:cs typeface="Calibri"/>
              </a:rPr>
              <a:t> </a:t>
            </a:r>
            <a:r>
              <a:rPr sz="1300" dirty="0">
                <a:solidFill>
                  <a:srgbClr val="2C3946"/>
                </a:solidFill>
                <a:latin typeface="Calibri"/>
                <a:cs typeface="Calibri"/>
              </a:rPr>
              <a:t>objects.</a:t>
            </a:r>
            <a:r>
              <a:rPr sz="1300" spc="-10" dirty="0">
                <a:solidFill>
                  <a:srgbClr val="2C3946"/>
                </a:solidFill>
                <a:latin typeface="Calibri"/>
                <a:cs typeface="Calibri"/>
              </a:rPr>
              <a:t> </a:t>
            </a:r>
            <a:r>
              <a:rPr sz="1300" dirty="0">
                <a:solidFill>
                  <a:srgbClr val="2C3946"/>
                </a:solidFill>
                <a:latin typeface="Calibri"/>
                <a:cs typeface="Calibri"/>
              </a:rPr>
              <a:t>Ms</a:t>
            </a:r>
            <a:r>
              <a:rPr sz="1300" spc="-25" dirty="0">
                <a:solidFill>
                  <a:srgbClr val="2C3946"/>
                </a:solidFill>
                <a:latin typeface="Calibri"/>
                <a:cs typeface="Calibri"/>
              </a:rPr>
              <a:t> </a:t>
            </a:r>
            <a:r>
              <a:rPr sz="1300" dirty="0">
                <a:solidFill>
                  <a:srgbClr val="2C3946"/>
                </a:solidFill>
                <a:latin typeface="Calibri"/>
                <a:cs typeface="Calibri"/>
              </a:rPr>
              <a:t>Knepp</a:t>
            </a:r>
            <a:r>
              <a:rPr sz="1300" spc="-25" dirty="0">
                <a:solidFill>
                  <a:srgbClr val="2C3946"/>
                </a:solidFill>
                <a:latin typeface="Calibri"/>
                <a:cs typeface="Calibri"/>
              </a:rPr>
              <a:t> </a:t>
            </a:r>
            <a:r>
              <a:rPr sz="1300" dirty="0">
                <a:solidFill>
                  <a:srgbClr val="2C3946"/>
                </a:solidFill>
                <a:latin typeface="Calibri"/>
                <a:cs typeface="Calibri"/>
              </a:rPr>
              <a:t>is</a:t>
            </a:r>
            <a:r>
              <a:rPr sz="1300" spc="-70" dirty="0">
                <a:solidFill>
                  <a:srgbClr val="2C3946"/>
                </a:solidFill>
                <a:latin typeface="Calibri"/>
                <a:cs typeface="Calibri"/>
              </a:rPr>
              <a:t> </a:t>
            </a:r>
            <a:r>
              <a:rPr sz="1300" dirty="0">
                <a:solidFill>
                  <a:srgbClr val="2C3946"/>
                </a:solidFill>
                <a:latin typeface="Calibri"/>
                <a:cs typeface="Calibri"/>
              </a:rPr>
              <a:t>a</a:t>
            </a:r>
            <a:r>
              <a:rPr sz="1300" spc="-60" dirty="0">
                <a:solidFill>
                  <a:srgbClr val="2C3946"/>
                </a:solidFill>
                <a:latin typeface="Calibri"/>
                <a:cs typeface="Calibri"/>
              </a:rPr>
              <a:t> </a:t>
            </a:r>
            <a:r>
              <a:rPr sz="1300" dirty="0">
                <a:solidFill>
                  <a:srgbClr val="2C3946"/>
                </a:solidFill>
                <a:latin typeface="Calibri"/>
                <a:cs typeface="Calibri"/>
              </a:rPr>
              <a:t>retired</a:t>
            </a:r>
            <a:r>
              <a:rPr sz="1300" spc="-55" dirty="0">
                <a:solidFill>
                  <a:srgbClr val="2C3946"/>
                </a:solidFill>
                <a:latin typeface="Calibri"/>
                <a:cs typeface="Calibri"/>
              </a:rPr>
              <a:t> </a:t>
            </a:r>
            <a:r>
              <a:rPr sz="1300" spc="-40" dirty="0">
                <a:solidFill>
                  <a:srgbClr val="2C3946"/>
                </a:solidFill>
                <a:latin typeface="Calibri"/>
                <a:cs typeface="Calibri"/>
              </a:rPr>
              <a:t>k-</a:t>
            </a:r>
            <a:r>
              <a:rPr sz="1300" dirty="0">
                <a:solidFill>
                  <a:srgbClr val="2C3946"/>
                </a:solidFill>
                <a:latin typeface="Calibri"/>
                <a:cs typeface="Calibri"/>
              </a:rPr>
              <a:t>12</a:t>
            </a:r>
            <a:r>
              <a:rPr sz="1300" spc="-30" dirty="0">
                <a:solidFill>
                  <a:srgbClr val="2C3946"/>
                </a:solidFill>
                <a:latin typeface="Calibri"/>
                <a:cs typeface="Calibri"/>
              </a:rPr>
              <a:t> </a:t>
            </a:r>
            <a:r>
              <a:rPr sz="1300" spc="-10" dirty="0">
                <a:solidFill>
                  <a:srgbClr val="2C3946"/>
                </a:solidFill>
                <a:latin typeface="Calibri"/>
                <a:cs typeface="Calibri"/>
              </a:rPr>
              <a:t>art</a:t>
            </a:r>
            <a:r>
              <a:rPr sz="1300" spc="-70" dirty="0">
                <a:solidFill>
                  <a:srgbClr val="2C3946"/>
                </a:solidFill>
                <a:latin typeface="Calibri"/>
                <a:cs typeface="Calibri"/>
              </a:rPr>
              <a:t> </a:t>
            </a:r>
            <a:r>
              <a:rPr sz="1300" dirty="0">
                <a:solidFill>
                  <a:srgbClr val="2C3946"/>
                </a:solidFill>
                <a:latin typeface="Calibri"/>
                <a:cs typeface="Calibri"/>
              </a:rPr>
              <a:t>educator</a:t>
            </a:r>
            <a:r>
              <a:rPr sz="1300" spc="-15" dirty="0">
                <a:solidFill>
                  <a:srgbClr val="2C3946"/>
                </a:solidFill>
                <a:latin typeface="Calibri"/>
                <a:cs typeface="Calibri"/>
              </a:rPr>
              <a:t> </a:t>
            </a:r>
            <a:r>
              <a:rPr sz="1300" spc="-10" dirty="0">
                <a:solidFill>
                  <a:srgbClr val="2C3946"/>
                </a:solidFill>
                <a:latin typeface="Calibri"/>
                <a:cs typeface="Calibri"/>
              </a:rPr>
              <a:t>from</a:t>
            </a:r>
            <a:r>
              <a:rPr sz="1300" spc="-55" dirty="0">
                <a:solidFill>
                  <a:srgbClr val="2C3946"/>
                </a:solidFill>
                <a:latin typeface="Calibri"/>
                <a:cs typeface="Calibri"/>
              </a:rPr>
              <a:t> </a:t>
            </a:r>
            <a:r>
              <a:rPr sz="1300" spc="-40" dirty="0">
                <a:solidFill>
                  <a:srgbClr val="2C3946"/>
                </a:solidFill>
                <a:latin typeface="Calibri"/>
                <a:cs typeface="Calibri"/>
              </a:rPr>
              <a:t>Shanksville-</a:t>
            </a:r>
            <a:r>
              <a:rPr sz="1300" spc="-10" dirty="0">
                <a:solidFill>
                  <a:srgbClr val="2C3946"/>
                </a:solidFill>
                <a:latin typeface="Calibri"/>
                <a:cs typeface="Calibri"/>
              </a:rPr>
              <a:t>Stonycreek</a:t>
            </a:r>
            <a:r>
              <a:rPr sz="1300" spc="-5" dirty="0">
                <a:solidFill>
                  <a:srgbClr val="2C3946"/>
                </a:solidFill>
                <a:latin typeface="Calibri"/>
                <a:cs typeface="Calibri"/>
              </a:rPr>
              <a:t> </a:t>
            </a:r>
            <a:r>
              <a:rPr sz="1300" dirty="0">
                <a:solidFill>
                  <a:srgbClr val="2C3946"/>
                </a:solidFill>
                <a:latin typeface="Calibri"/>
                <a:cs typeface="Calibri"/>
              </a:rPr>
              <a:t>School</a:t>
            </a:r>
            <a:r>
              <a:rPr sz="1300" spc="-35" dirty="0">
                <a:solidFill>
                  <a:srgbClr val="2C3946"/>
                </a:solidFill>
                <a:latin typeface="Calibri"/>
                <a:cs typeface="Calibri"/>
              </a:rPr>
              <a:t> </a:t>
            </a:r>
            <a:r>
              <a:rPr sz="1300" dirty="0">
                <a:solidFill>
                  <a:srgbClr val="2C3946"/>
                </a:solidFill>
                <a:latin typeface="Calibri"/>
                <a:cs typeface="Calibri"/>
              </a:rPr>
              <a:t>District</a:t>
            </a:r>
            <a:r>
              <a:rPr sz="1300" spc="-20" dirty="0">
                <a:solidFill>
                  <a:srgbClr val="2C3946"/>
                </a:solidFill>
                <a:latin typeface="Calibri"/>
                <a:cs typeface="Calibri"/>
              </a:rPr>
              <a:t> </a:t>
            </a:r>
            <a:r>
              <a:rPr sz="1300" dirty="0">
                <a:solidFill>
                  <a:srgbClr val="2C3946"/>
                </a:solidFill>
                <a:latin typeface="Calibri"/>
                <a:cs typeface="Calibri"/>
              </a:rPr>
              <a:t>and</a:t>
            </a:r>
            <a:r>
              <a:rPr sz="1300" spc="-35" dirty="0">
                <a:solidFill>
                  <a:srgbClr val="2C3946"/>
                </a:solidFill>
                <a:latin typeface="Calibri"/>
                <a:cs typeface="Calibri"/>
              </a:rPr>
              <a:t> </a:t>
            </a:r>
            <a:r>
              <a:rPr sz="1300" spc="-25" dirty="0">
                <a:solidFill>
                  <a:srgbClr val="2C3946"/>
                </a:solidFill>
                <a:latin typeface="Calibri"/>
                <a:cs typeface="Calibri"/>
              </a:rPr>
              <a:t>has </a:t>
            </a:r>
            <a:r>
              <a:rPr sz="1300" dirty="0">
                <a:solidFill>
                  <a:srgbClr val="2C3946"/>
                </a:solidFill>
                <a:latin typeface="Calibri"/>
                <a:cs typeface="Calibri"/>
              </a:rPr>
              <a:t>earned</a:t>
            </a:r>
            <a:r>
              <a:rPr sz="1300" spc="-75" dirty="0">
                <a:solidFill>
                  <a:srgbClr val="2C3946"/>
                </a:solidFill>
                <a:latin typeface="Calibri"/>
                <a:cs typeface="Calibri"/>
              </a:rPr>
              <a:t> </a:t>
            </a:r>
            <a:r>
              <a:rPr sz="1300" dirty="0">
                <a:solidFill>
                  <a:srgbClr val="2C3946"/>
                </a:solidFill>
                <a:latin typeface="Calibri"/>
                <a:cs typeface="Calibri"/>
              </a:rPr>
              <a:t>a</a:t>
            </a:r>
            <a:r>
              <a:rPr sz="1300" spc="-75" dirty="0">
                <a:solidFill>
                  <a:srgbClr val="2C3946"/>
                </a:solidFill>
                <a:latin typeface="Calibri"/>
                <a:cs typeface="Calibri"/>
              </a:rPr>
              <a:t> </a:t>
            </a:r>
            <a:r>
              <a:rPr sz="1300" spc="-10" dirty="0">
                <a:solidFill>
                  <a:srgbClr val="2C3946"/>
                </a:solidFill>
                <a:latin typeface="Calibri"/>
                <a:cs typeface="Calibri"/>
              </a:rPr>
              <a:t>B.S.</a:t>
            </a:r>
            <a:r>
              <a:rPr sz="1300" spc="-65" dirty="0">
                <a:solidFill>
                  <a:srgbClr val="2C3946"/>
                </a:solidFill>
                <a:latin typeface="Calibri"/>
                <a:cs typeface="Calibri"/>
              </a:rPr>
              <a:t> </a:t>
            </a:r>
            <a:r>
              <a:rPr sz="1300" dirty="0">
                <a:solidFill>
                  <a:srgbClr val="2C3946"/>
                </a:solidFill>
                <a:latin typeface="Calibri"/>
                <a:cs typeface="Calibri"/>
              </a:rPr>
              <a:t>and</a:t>
            </a:r>
            <a:r>
              <a:rPr sz="1300" spc="-45" dirty="0">
                <a:solidFill>
                  <a:srgbClr val="2C3946"/>
                </a:solidFill>
                <a:latin typeface="Calibri"/>
                <a:cs typeface="Calibri"/>
              </a:rPr>
              <a:t> </a:t>
            </a:r>
            <a:r>
              <a:rPr sz="1300" spc="-10" dirty="0">
                <a:solidFill>
                  <a:srgbClr val="2C3946"/>
                </a:solidFill>
                <a:latin typeface="Calibri"/>
                <a:cs typeface="Calibri"/>
              </a:rPr>
              <a:t>B.A.</a:t>
            </a:r>
            <a:r>
              <a:rPr sz="1300" spc="-65" dirty="0">
                <a:solidFill>
                  <a:srgbClr val="2C3946"/>
                </a:solidFill>
                <a:latin typeface="Calibri"/>
                <a:cs typeface="Calibri"/>
              </a:rPr>
              <a:t> </a:t>
            </a:r>
            <a:r>
              <a:rPr sz="1300" dirty="0">
                <a:solidFill>
                  <a:srgbClr val="2C3946"/>
                </a:solidFill>
                <a:latin typeface="Calibri"/>
                <a:cs typeface="Calibri"/>
              </a:rPr>
              <a:t>in</a:t>
            </a:r>
            <a:r>
              <a:rPr sz="1300" spc="-50" dirty="0">
                <a:solidFill>
                  <a:srgbClr val="2C3946"/>
                </a:solidFill>
                <a:latin typeface="Calibri"/>
                <a:cs typeface="Calibri"/>
              </a:rPr>
              <a:t> </a:t>
            </a:r>
            <a:r>
              <a:rPr sz="1300" spc="-10" dirty="0">
                <a:solidFill>
                  <a:srgbClr val="2C3946"/>
                </a:solidFill>
                <a:latin typeface="Calibri"/>
                <a:cs typeface="Calibri"/>
              </a:rPr>
              <a:t>art</a:t>
            </a:r>
            <a:r>
              <a:rPr sz="1300" spc="-60" dirty="0">
                <a:solidFill>
                  <a:srgbClr val="2C3946"/>
                </a:solidFill>
                <a:latin typeface="Calibri"/>
                <a:cs typeface="Calibri"/>
              </a:rPr>
              <a:t> </a:t>
            </a:r>
            <a:r>
              <a:rPr sz="1300" dirty="0">
                <a:solidFill>
                  <a:srgbClr val="2C3946"/>
                </a:solidFill>
                <a:latin typeface="Calibri"/>
                <a:cs typeface="Calibri"/>
              </a:rPr>
              <a:t>and</a:t>
            </a:r>
            <a:r>
              <a:rPr sz="1300" spc="-40" dirty="0">
                <a:solidFill>
                  <a:srgbClr val="2C3946"/>
                </a:solidFill>
                <a:latin typeface="Calibri"/>
                <a:cs typeface="Calibri"/>
              </a:rPr>
              <a:t> </a:t>
            </a:r>
            <a:r>
              <a:rPr sz="1300" dirty="0">
                <a:solidFill>
                  <a:srgbClr val="2C3946"/>
                </a:solidFill>
                <a:latin typeface="Calibri"/>
                <a:cs typeface="Calibri"/>
              </a:rPr>
              <a:t>education</a:t>
            </a:r>
            <a:r>
              <a:rPr sz="1300" spc="-20" dirty="0">
                <a:solidFill>
                  <a:srgbClr val="2C3946"/>
                </a:solidFill>
                <a:latin typeface="Calibri"/>
                <a:cs typeface="Calibri"/>
              </a:rPr>
              <a:t> </a:t>
            </a:r>
            <a:r>
              <a:rPr sz="1300" dirty="0">
                <a:solidFill>
                  <a:srgbClr val="2C3946"/>
                </a:solidFill>
                <a:latin typeface="Calibri"/>
                <a:cs typeface="Calibri"/>
              </a:rPr>
              <a:t>from</a:t>
            </a:r>
            <a:r>
              <a:rPr sz="1300" spc="-50" dirty="0">
                <a:solidFill>
                  <a:srgbClr val="2C3946"/>
                </a:solidFill>
                <a:latin typeface="Calibri"/>
                <a:cs typeface="Calibri"/>
              </a:rPr>
              <a:t> </a:t>
            </a:r>
            <a:r>
              <a:rPr sz="1300" spc="-10" dirty="0">
                <a:solidFill>
                  <a:srgbClr val="2C3946"/>
                </a:solidFill>
                <a:latin typeface="Calibri"/>
                <a:cs typeface="Calibri"/>
              </a:rPr>
              <a:t>Pennsylvania</a:t>
            </a:r>
            <a:r>
              <a:rPr sz="1300" spc="20" dirty="0">
                <a:solidFill>
                  <a:srgbClr val="2C3946"/>
                </a:solidFill>
                <a:latin typeface="Calibri"/>
                <a:cs typeface="Calibri"/>
              </a:rPr>
              <a:t> </a:t>
            </a:r>
            <a:r>
              <a:rPr sz="1300" dirty="0">
                <a:solidFill>
                  <a:srgbClr val="2C3946"/>
                </a:solidFill>
                <a:latin typeface="Calibri"/>
                <a:cs typeface="Calibri"/>
              </a:rPr>
              <a:t>State</a:t>
            </a:r>
            <a:r>
              <a:rPr sz="1300" spc="-40" dirty="0">
                <a:solidFill>
                  <a:srgbClr val="2C3946"/>
                </a:solidFill>
                <a:latin typeface="Calibri"/>
                <a:cs typeface="Calibri"/>
              </a:rPr>
              <a:t> </a:t>
            </a:r>
            <a:r>
              <a:rPr sz="1300" spc="-10" dirty="0">
                <a:solidFill>
                  <a:srgbClr val="2C3946"/>
                </a:solidFill>
                <a:latin typeface="Calibri"/>
                <a:cs typeface="Calibri"/>
              </a:rPr>
              <a:t>University.</a:t>
            </a:r>
            <a:r>
              <a:rPr sz="1300" dirty="0">
                <a:solidFill>
                  <a:srgbClr val="2C3946"/>
                </a:solidFill>
                <a:latin typeface="Calibri"/>
                <a:cs typeface="Calibri"/>
              </a:rPr>
              <a:t> She</a:t>
            </a:r>
            <a:r>
              <a:rPr sz="1300" spc="-45" dirty="0">
                <a:solidFill>
                  <a:srgbClr val="2C3946"/>
                </a:solidFill>
                <a:latin typeface="Calibri"/>
                <a:cs typeface="Calibri"/>
              </a:rPr>
              <a:t> </a:t>
            </a:r>
            <a:r>
              <a:rPr sz="1300" dirty="0">
                <a:solidFill>
                  <a:srgbClr val="2C3946"/>
                </a:solidFill>
                <a:latin typeface="Calibri"/>
                <a:cs typeface="Calibri"/>
              </a:rPr>
              <a:t>continued </a:t>
            </a:r>
            <a:r>
              <a:rPr sz="1300" spc="-40" dirty="0">
                <a:solidFill>
                  <a:srgbClr val="2C3946"/>
                </a:solidFill>
                <a:latin typeface="Calibri"/>
                <a:cs typeface="Calibri"/>
              </a:rPr>
              <a:t>post-</a:t>
            </a:r>
            <a:r>
              <a:rPr sz="1300" dirty="0">
                <a:solidFill>
                  <a:srgbClr val="2C3946"/>
                </a:solidFill>
                <a:latin typeface="Calibri"/>
                <a:cs typeface="Calibri"/>
              </a:rPr>
              <a:t>graduate</a:t>
            </a:r>
            <a:r>
              <a:rPr sz="1300" spc="20" dirty="0">
                <a:solidFill>
                  <a:srgbClr val="2C3946"/>
                </a:solidFill>
                <a:latin typeface="Calibri"/>
                <a:cs typeface="Calibri"/>
              </a:rPr>
              <a:t> </a:t>
            </a:r>
            <a:r>
              <a:rPr sz="1300" spc="-10" dirty="0">
                <a:solidFill>
                  <a:srgbClr val="2C3946"/>
                </a:solidFill>
                <a:latin typeface="Calibri"/>
                <a:cs typeface="Calibri"/>
              </a:rPr>
              <a:t>work</a:t>
            </a:r>
            <a:r>
              <a:rPr sz="1300" spc="-70" dirty="0">
                <a:solidFill>
                  <a:srgbClr val="2C3946"/>
                </a:solidFill>
                <a:latin typeface="Calibri"/>
                <a:cs typeface="Calibri"/>
              </a:rPr>
              <a:t> </a:t>
            </a:r>
            <a:r>
              <a:rPr sz="1300" spc="-20" dirty="0">
                <a:solidFill>
                  <a:srgbClr val="2C3946"/>
                </a:solidFill>
                <a:latin typeface="Calibri"/>
                <a:cs typeface="Calibri"/>
              </a:rPr>
              <a:t>from </a:t>
            </a:r>
            <a:r>
              <a:rPr sz="1300" spc="-10" dirty="0">
                <a:solidFill>
                  <a:srgbClr val="2C3946"/>
                </a:solidFill>
                <a:latin typeface="Calibri"/>
                <a:cs typeface="Calibri"/>
              </a:rPr>
              <a:t>several</a:t>
            </a:r>
            <a:r>
              <a:rPr sz="1300" spc="-65" dirty="0">
                <a:solidFill>
                  <a:srgbClr val="2C3946"/>
                </a:solidFill>
                <a:latin typeface="Calibri"/>
                <a:cs typeface="Calibri"/>
              </a:rPr>
              <a:t> </a:t>
            </a:r>
            <a:r>
              <a:rPr sz="1300" dirty="0">
                <a:solidFill>
                  <a:srgbClr val="2C3946"/>
                </a:solidFill>
                <a:latin typeface="Calibri"/>
                <a:cs typeface="Calibri"/>
              </a:rPr>
              <a:t>institutions</a:t>
            </a:r>
            <a:r>
              <a:rPr sz="1300" spc="10" dirty="0">
                <a:solidFill>
                  <a:srgbClr val="2C3946"/>
                </a:solidFill>
                <a:latin typeface="Calibri"/>
                <a:cs typeface="Calibri"/>
              </a:rPr>
              <a:t> </a:t>
            </a:r>
            <a:r>
              <a:rPr sz="1300" dirty="0">
                <a:solidFill>
                  <a:srgbClr val="2C3946"/>
                </a:solidFill>
                <a:latin typeface="Calibri"/>
                <a:cs typeface="Calibri"/>
              </a:rPr>
              <a:t>including</a:t>
            </a:r>
            <a:r>
              <a:rPr sz="1300" spc="-35" dirty="0">
                <a:solidFill>
                  <a:srgbClr val="2C3946"/>
                </a:solidFill>
                <a:latin typeface="Calibri"/>
                <a:cs typeface="Calibri"/>
              </a:rPr>
              <a:t> </a:t>
            </a:r>
            <a:r>
              <a:rPr sz="1300" spc="-30" dirty="0">
                <a:solidFill>
                  <a:srgbClr val="2C3946"/>
                </a:solidFill>
                <a:latin typeface="Calibri"/>
                <a:cs typeface="Calibri"/>
              </a:rPr>
              <a:t>Frostburg</a:t>
            </a:r>
            <a:r>
              <a:rPr sz="1300" spc="-40" dirty="0">
                <a:solidFill>
                  <a:srgbClr val="2C3946"/>
                </a:solidFill>
                <a:latin typeface="Calibri"/>
                <a:cs typeface="Calibri"/>
              </a:rPr>
              <a:t> </a:t>
            </a:r>
            <a:r>
              <a:rPr sz="1300" dirty="0">
                <a:solidFill>
                  <a:srgbClr val="2C3946"/>
                </a:solidFill>
                <a:latin typeface="Calibri"/>
                <a:cs typeface="Calibri"/>
              </a:rPr>
              <a:t>State</a:t>
            </a:r>
            <a:r>
              <a:rPr sz="1300" spc="-25" dirty="0">
                <a:solidFill>
                  <a:srgbClr val="2C3946"/>
                </a:solidFill>
                <a:latin typeface="Calibri"/>
                <a:cs typeface="Calibri"/>
              </a:rPr>
              <a:t> </a:t>
            </a:r>
            <a:r>
              <a:rPr sz="1300" dirty="0">
                <a:solidFill>
                  <a:srgbClr val="2C3946"/>
                </a:solidFill>
                <a:latin typeface="Calibri"/>
                <a:cs typeface="Calibri"/>
              </a:rPr>
              <a:t>University of</a:t>
            </a:r>
            <a:r>
              <a:rPr sz="1300" spc="-60" dirty="0">
                <a:solidFill>
                  <a:srgbClr val="2C3946"/>
                </a:solidFill>
                <a:latin typeface="Calibri"/>
                <a:cs typeface="Calibri"/>
              </a:rPr>
              <a:t> </a:t>
            </a:r>
            <a:r>
              <a:rPr sz="1300" dirty="0">
                <a:solidFill>
                  <a:srgbClr val="2C3946"/>
                </a:solidFill>
                <a:latin typeface="Calibri"/>
                <a:cs typeface="Calibri"/>
              </a:rPr>
              <a:t>MD,</a:t>
            </a:r>
            <a:r>
              <a:rPr sz="1300" spc="-20" dirty="0">
                <a:solidFill>
                  <a:srgbClr val="2C3946"/>
                </a:solidFill>
                <a:latin typeface="Calibri"/>
                <a:cs typeface="Calibri"/>
              </a:rPr>
              <a:t> California</a:t>
            </a:r>
            <a:r>
              <a:rPr sz="1300" spc="-50" dirty="0">
                <a:solidFill>
                  <a:srgbClr val="2C3946"/>
                </a:solidFill>
                <a:latin typeface="Calibri"/>
                <a:cs typeface="Calibri"/>
              </a:rPr>
              <a:t> </a:t>
            </a:r>
            <a:r>
              <a:rPr sz="1300" dirty="0">
                <a:solidFill>
                  <a:srgbClr val="2C3946"/>
                </a:solidFill>
                <a:latin typeface="Calibri"/>
                <a:cs typeface="Calibri"/>
              </a:rPr>
              <a:t>University</a:t>
            </a:r>
            <a:r>
              <a:rPr sz="1300" spc="-10" dirty="0">
                <a:solidFill>
                  <a:srgbClr val="2C3946"/>
                </a:solidFill>
                <a:latin typeface="Calibri"/>
                <a:cs typeface="Calibri"/>
              </a:rPr>
              <a:t> </a:t>
            </a:r>
            <a:r>
              <a:rPr sz="1300" dirty="0">
                <a:solidFill>
                  <a:srgbClr val="2C3946"/>
                </a:solidFill>
                <a:latin typeface="Calibri"/>
                <a:cs typeface="Calibri"/>
              </a:rPr>
              <a:t>of</a:t>
            </a:r>
            <a:r>
              <a:rPr sz="1300" spc="-65" dirty="0">
                <a:solidFill>
                  <a:srgbClr val="2C3946"/>
                </a:solidFill>
                <a:latin typeface="Calibri"/>
                <a:cs typeface="Calibri"/>
              </a:rPr>
              <a:t> </a:t>
            </a:r>
            <a:r>
              <a:rPr sz="1300" spc="-20" dirty="0">
                <a:solidFill>
                  <a:srgbClr val="2C3946"/>
                </a:solidFill>
                <a:latin typeface="Calibri"/>
                <a:cs typeface="Calibri"/>
              </a:rPr>
              <a:t>PA</a:t>
            </a:r>
            <a:r>
              <a:rPr sz="1300" spc="-60" dirty="0">
                <a:solidFill>
                  <a:srgbClr val="2C3946"/>
                </a:solidFill>
                <a:latin typeface="Calibri"/>
                <a:cs typeface="Calibri"/>
              </a:rPr>
              <a:t> </a:t>
            </a:r>
            <a:r>
              <a:rPr sz="1300" dirty="0">
                <a:solidFill>
                  <a:srgbClr val="2C3946"/>
                </a:solidFill>
                <a:latin typeface="Calibri"/>
                <a:cs typeface="Calibri"/>
              </a:rPr>
              <a:t>and</a:t>
            </a:r>
            <a:r>
              <a:rPr sz="1300" spc="-55" dirty="0">
                <a:solidFill>
                  <a:srgbClr val="2C3946"/>
                </a:solidFill>
                <a:latin typeface="Calibri"/>
                <a:cs typeface="Calibri"/>
              </a:rPr>
              <a:t> </a:t>
            </a:r>
            <a:r>
              <a:rPr sz="1300" dirty="0">
                <a:solidFill>
                  <a:srgbClr val="2C3946"/>
                </a:solidFill>
                <a:latin typeface="Calibri"/>
                <a:cs typeface="Calibri"/>
              </a:rPr>
              <a:t>the</a:t>
            </a:r>
            <a:r>
              <a:rPr sz="1300" spc="-25" dirty="0">
                <a:solidFill>
                  <a:srgbClr val="2C3946"/>
                </a:solidFill>
                <a:latin typeface="Calibri"/>
                <a:cs typeface="Calibri"/>
              </a:rPr>
              <a:t> </a:t>
            </a:r>
            <a:r>
              <a:rPr sz="1300" spc="-10" dirty="0">
                <a:solidFill>
                  <a:srgbClr val="2C3946"/>
                </a:solidFill>
                <a:latin typeface="Calibri"/>
                <a:cs typeface="Calibri"/>
              </a:rPr>
              <a:t>University</a:t>
            </a:r>
            <a:r>
              <a:rPr sz="1300" spc="-20" dirty="0">
                <a:solidFill>
                  <a:srgbClr val="2C3946"/>
                </a:solidFill>
                <a:latin typeface="Calibri"/>
                <a:cs typeface="Calibri"/>
              </a:rPr>
              <a:t> </a:t>
            </a:r>
            <a:r>
              <a:rPr sz="1300" dirty="0">
                <a:solidFill>
                  <a:srgbClr val="2C3946"/>
                </a:solidFill>
                <a:latin typeface="Calibri"/>
                <a:cs typeface="Calibri"/>
              </a:rPr>
              <a:t>of</a:t>
            </a:r>
            <a:r>
              <a:rPr sz="1300" spc="-45" dirty="0">
                <a:solidFill>
                  <a:srgbClr val="2C3946"/>
                </a:solidFill>
                <a:latin typeface="Calibri"/>
                <a:cs typeface="Calibri"/>
              </a:rPr>
              <a:t> </a:t>
            </a:r>
            <a:r>
              <a:rPr sz="1300" dirty="0">
                <a:solidFill>
                  <a:srgbClr val="2C3946"/>
                </a:solidFill>
                <a:latin typeface="Calibri"/>
                <a:cs typeface="Calibri"/>
              </a:rPr>
              <a:t>the</a:t>
            </a:r>
            <a:r>
              <a:rPr sz="1300" spc="-35" dirty="0">
                <a:solidFill>
                  <a:srgbClr val="2C3946"/>
                </a:solidFill>
                <a:latin typeface="Calibri"/>
                <a:cs typeface="Calibri"/>
              </a:rPr>
              <a:t> </a:t>
            </a:r>
            <a:r>
              <a:rPr sz="1300" dirty="0">
                <a:solidFill>
                  <a:srgbClr val="2C3946"/>
                </a:solidFill>
                <a:latin typeface="Calibri"/>
                <a:cs typeface="Calibri"/>
              </a:rPr>
              <a:t>Arts</a:t>
            </a:r>
            <a:r>
              <a:rPr sz="1300" spc="-45" dirty="0">
                <a:solidFill>
                  <a:srgbClr val="2C3946"/>
                </a:solidFill>
                <a:latin typeface="Calibri"/>
                <a:cs typeface="Calibri"/>
              </a:rPr>
              <a:t> </a:t>
            </a:r>
            <a:r>
              <a:rPr sz="1300" spc="-25" dirty="0">
                <a:solidFill>
                  <a:srgbClr val="2C3946"/>
                </a:solidFill>
                <a:latin typeface="Calibri"/>
                <a:cs typeface="Calibri"/>
              </a:rPr>
              <a:t>in </a:t>
            </a:r>
            <a:r>
              <a:rPr sz="1300" dirty="0">
                <a:solidFill>
                  <a:srgbClr val="2C3946"/>
                </a:solidFill>
                <a:latin typeface="Calibri"/>
                <a:cs typeface="Calibri"/>
              </a:rPr>
              <a:t>Philadelphia.</a:t>
            </a:r>
            <a:r>
              <a:rPr sz="1300" spc="-60" dirty="0">
                <a:solidFill>
                  <a:srgbClr val="2C3946"/>
                </a:solidFill>
                <a:latin typeface="Calibri"/>
                <a:cs typeface="Calibri"/>
              </a:rPr>
              <a:t> </a:t>
            </a:r>
            <a:r>
              <a:rPr sz="1300" dirty="0">
                <a:solidFill>
                  <a:srgbClr val="2C3946"/>
                </a:solidFill>
                <a:latin typeface="Calibri"/>
                <a:cs typeface="Calibri"/>
              </a:rPr>
              <a:t>She</a:t>
            </a:r>
            <a:r>
              <a:rPr sz="1300" spc="-60" dirty="0">
                <a:solidFill>
                  <a:srgbClr val="2C3946"/>
                </a:solidFill>
                <a:latin typeface="Calibri"/>
                <a:cs typeface="Calibri"/>
              </a:rPr>
              <a:t> </a:t>
            </a:r>
            <a:r>
              <a:rPr sz="1300" dirty="0">
                <a:solidFill>
                  <a:srgbClr val="2C3946"/>
                </a:solidFill>
                <a:latin typeface="Calibri"/>
                <a:cs typeface="Calibri"/>
              </a:rPr>
              <a:t>has</a:t>
            </a:r>
            <a:r>
              <a:rPr sz="1300" spc="-50" dirty="0">
                <a:solidFill>
                  <a:srgbClr val="2C3946"/>
                </a:solidFill>
                <a:latin typeface="Calibri"/>
                <a:cs typeface="Calibri"/>
              </a:rPr>
              <a:t> </a:t>
            </a:r>
            <a:r>
              <a:rPr sz="1300" dirty="0">
                <a:solidFill>
                  <a:srgbClr val="2C3946"/>
                </a:solidFill>
                <a:latin typeface="Calibri"/>
                <a:cs typeface="Calibri"/>
              </a:rPr>
              <a:t>studied</a:t>
            </a:r>
            <a:r>
              <a:rPr sz="1300" spc="-10" dirty="0">
                <a:solidFill>
                  <a:srgbClr val="2C3946"/>
                </a:solidFill>
                <a:latin typeface="Calibri"/>
                <a:cs typeface="Calibri"/>
              </a:rPr>
              <a:t> </a:t>
            </a:r>
            <a:r>
              <a:rPr sz="1300" dirty="0">
                <a:solidFill>
                  <a:srgbClr val="2C3946"/>
                </a:solidFill>
                <a:latin typeface="Calibri"/>
                <a:cs typeface="Calibri"/>
              </a:rPr>
              <a:t>and</a:t>
            </a:r>
            <a:r>
              <a:rPr sz="1300" spc="-40" dirty="0">
                <a:solidFill>
                  <a:srgbClr val="2C3946"/>
                </a:solidFill>
                <a:latin typeface="Calibri"/>
                <a:cs typeface="Calibri"/>
              </a:rPr>
              <a:t> </a:t>
            </a:r>
            <a:r>
              <a:rPr sz="1300" dirty="0">
                <a:solidFill>
                  <a:srgbClr val="2C3946"/>
                </a:solidFill>
                <a:latin typeface="Calibri"/>
                <a:cs typeface="Calibri"/>
              </a:rPr>
              <a:t>taught</a:t>
            </a:r>
            <a:r>
              <a:rPr sz="1300" spc="-35" dirty="0">
                <a:solidFill>
                  <a:srgbClr val="2C3946"/>
                </a:solidFill>
                <a:latin typeface="Calibri"/>
                <a:cs typeface="Calibri"/>
              </a:rPr>
              <a:t> </a:t>
            </a:r>
            <a:r>
              <a:rPr sz="1300" dirty="0">
                <a:solidFill>
                  <a:srgbClr val="2C3946"/>
                </a:solidFill>
                <a:latin typeface="Calibri"/>
                <a:cs typeface="Calibri"/>
              </a:rPr>
              <a:t>techniques in</a:t>
            </a:r>
            <a:r>
              <a:rPr sz="1300" spc="-70" dirty="0">
                <a:solidFill>
                  <a:srgbClr val="2C3946"/>
                </a:solidFill>
                <a:latin typeface="Calibri"/>
                <a:cs typeface="Calibri"/>
              </a:rPr>
              <a:t> </a:t>
            </a:r>
            <a:r>
              <a:rPr sz="1300" dirty="0">
                <a:solidFill>
                  <a:srgbClr val="2C3946"/>
                </a:solidFill>
                <a:latin typeface="Calibri"/>
                <a:cs typeface="Calibri"/>
              </a:rPr>
              <a:t>Glass</a:t>
            </a:r>
            <a:r>
              <a:rPr sz="1300" spc="-15" dirty="0">
                <a:solidFill>
                  <a:srgbClr val="2C3946"/>
                </a:solidFill>
                <a:latin typeface="Calibri"/>
                <a:cs typeface="Calibri"/>
              </a:rPr>
              <a:t> </a:t>
            </a:r>
            <a:r>
              <a:rPr sz="1300" dirty="0">
                <a:solidFill>
                  <a:srgbClr val="2C3946"/>
                </a:solidFill>
                <a:latin typeface="Calibri"/>
                <a:cs typeface="Calibri"/>
              </a:rPr>
              <a:t>at</a:t>
            </a:r>
            <a:r>
              <a:rPr sz="1300" spc="-60" dirty="0">
                <a:solidFill>
                  <a:srgbClr val="2C3946"/>
                </a:solidFill>
                <a:latin typeface="Calibri"/>
                <a:cs typeface="Calibri"/>
              </a:rPr>
              <a:t> </a:t>
            </a:r>
            <a:r>
              <a:rPr sz="1300" spc="-25" dirty="0">
                <a:solidFill>
                  <a:srgbClr val="2C3946"/>
                </a:solidFill>
                <a:latin typeface="Calibri"/>
                <a:cs typeface="Calibri"/>
              </a:rPr>
              <a:t>Touchstone</a:t>
            </a:r>
            <a:r>
              <a:rPr sz="1300" dirty="0">
                <a:solidFill>
                  <a:srgbClr val="2C3946"/>
                </a:solidFill>
                <a:latin typeface="Calibri"/>
                <a:cs typeface="Calibri"/>
              </a:rPr>
              <a:t> </a:t>
            </a:r>
            <a:r>
              <a:rPr sz="1300" spc="-10" dirty="0">
                <a:solidFill>
                  <a:srgbClr val="2C3946"/>
                </a:solidFill>
                <a:latin typeface="Calibri"/>
                <a:cs typeface="Calibri"/>
              </a:rPr>
              <a:t>Center</a:t>
            </a:r>
            <a:r>
              <a:rPr sz="1300" spc="-65" dirty="0">
                <a:solidFill>
                  <a:srgbClr val="2C3946"/>
                </a:solidFill>
                <a:latin typeface="Calibri"/>
                <a:cs typeface="Calibri"/>
              </a:rPr>
              <a:t> </a:t>
            </a:r>
            <a:r>
              <a:rPr sz="1300" dirty="0">
                <a:solidFill>
                  <a:srgbClr val="2C3946"/>
                </a:solidFill>
                <a:latin typeface="Calibri"/>
                <a:cs typeface="Calibri"/>
              </a:rPr>
              <a:t>for</a:t>
            </a:r>
            <a:r>
              <a:rPr sz="1300" spc="-65" dirty="0">
                <a:solidFill>
                  <a:srgbClr val="2C3946"/>
                </a:solidFill>
                <a:latin typeface="Calibri"/>
                <a:cs typeface="Calibri"/>
              </a:rPr>
              <a:t> </a:t>
            </a:r>
            <a:r>
              <a:rPr sz="1300" spc="-10" dirty="0">
                <a:solidFill>
                  <a:srgbClr val="2C3946"/>
                </a:solidFill>
                <a:latin typeface="Calibri"/>
                <a:cs typeface="Calibri"/>
              </a:rPr>
              <a:t>Crafts,</a:t>
            </a:r>
            <a:r>
              <a:rPr sz="1300" spc="-50" dirty="0">
                <a:solidFill>
                  <a:srgbClr val="2C3946"/>
                </a:solidFill>
                <a:latin typeface="Calibri"/>
                <a:cs typeface="Calibri"/>
              </a:rPr>
              <a:t> </a:t>
            </a:r>
            <a:r>
              <a:rPr sz="1300" spc="-10" dirty="0">
                <a:solidFill>
                  <a:srgbClr val="2C3946"/>
                </a:solidFill>
                <a:latin typeface="Calibri"/>
                <a:cs typeface="Calibri"/>
              </a:rPr>
              <a:t>Farmington,</a:t>
            </a:r>
            <a:r>
              <a:rPr sz="1300" spc="-5" dirty="0">
                <a:solidFill>
                  <a:srgbClr val="2C3946"/>
                </a:solidFill>
                <a:latin typeface="Calibri"/>
                <a:cs typeface="Calibri"/>
              </a:rPr>
              <a:t> </a:t>
            </a:r>
            <a:r>
              <a:rPr sz="1300" spc="-25" dirty="0">
                <a:solidFill>
                  <a:srgbClr val="2C3946"/>
                </a:solidFill>
                <a:latin typeface="Calibri"/>
                <a:cs typeface="Calibri"/>
              </a:rPr>
              <a:t>PA.</a:t>
            </a:r>
            <a:r>
              <a:rPr sz="1300" spc="-60" dirty="0">
                <a:solidFill>
                  <a:srgbClr val="2C3946"/>
                </a:solidFill>
                <a:latin typeface="Calibri"/>
                <a:cs typeface="Calibri"/>
              </a:rPr>
              <a:t> </a:t>
            </a:r>
            <a:r>
              <a:rPr sz="1300" dirty="0">
                <a:solidFill>
                  <a:srgbClr val="2C3946"/>
                </a:solidFill>
                <a:latin typeface="Calibri"/>
                <a:cs typeface="Calibri"/>
              </a:rPr>
              <a:t>She</a:t>
            </a:r>
            <a:r>
              <a:rPr sz="1300" spc="-50" dirty="0">
                <a:solidFill>
                  <a:srgbClr val="2C3946"/>
                </a:solidFill>
                <a:latin typeface="Calibri"/>
                <a:cs typeface="Calibri"/>
              </a:rPr>
              <a:t> </a:t>
            </a:r>
            <a:r>
              <a:rPr sz="1300" dirty="0">
                <a:solidFill>
                  <a:srgbClr val="2C3946"/>
                </a:solidFill>
                <a:latin typeface="Calibri"/>
                <a:cs typeface="Calibri"/>
              </a:rPr>
              <a:t>has</a:t>
            </a:r>
            <a:r>
              <a:rPr sz="1300" spc="-45" dirty="0">
                <a:solidFill>
                  <a:srgbClr val="2C3946"/>
                </a:solidFill>
                <a:latin typeface="Calibri"/>
                <a:cs typeface="Calibri"/>
              </a:rPr>
              <a:t> </a:t>
            </a:r>
            <a:r>
              <a:rPr sz="1300" spc="-20" dirty="0">
                <a:solidFill>
                  <a:srgbClr val="2C3946"/>
                </a:solidFill>
                <a:latin typeface="Calibri"/>
                <a:cs typeface="Calibri"/>
              </a:rPr>
              <a:t>also </a:t>
            </a:r>
            <a:r>
              <a:rPr sz="1300" dirty="0">
                <a:solidFill>
                  <a:srgbClr val="2C3946"/>
                </a:solidFill>
                <a:latin typeface="Calibri"/>
                <a:cs typeface="Calibri"/>
              </a:rPr>
              <a:t>studied</a:t>
            </a:r>
            <a:r>
              <a:rPr sz="1300" spc="-55" dirty="0">
                <a:solidFill>
                  <a:srgbClr val="2C3946"/>
                </a:solidFill>
                <a:latin typeface="Calibri"/>
                <a:cs typeface="Calibri"/>
              </a:rPr>
              <a:t> </a:t>
            </a:r>
            <a:r>
              <a:rPr sz="1300" dirty="0">
                <a:solidFill>
                  <a:srgbClr val="2C3946"/>
                </a:solidFill>
                <a:latin typeface="Calibri"/>
                <a:cs typeface="Calibri"/>
              </a:rPr>
              <a:t>at</a:t>
            </a:r>
            <a:r>
              <a:rPr sz="1300" spc="-65" dirty="0">
                <a:solidFill>
                  <a:srgbClr val="2C3946"/>
                </a:solidFill>
                <a:latin typeface="Calibri"/>
                <a:cs typeface="Calibri"/>
              </a:rPr>
              <a:t> </a:t>
            </a:r>
            <a:r>
              <a:rPr sz="1300" spc="-10" dirty="0">
                <a:solidFill>
                  <a:srgbClr val="2C3946"/>
                </a:solidFill>
                <a:latin typeface="Calibri"/>
                <a:cs typeface="Calibri"/>
              </a:rPr>
              <a:t>Pittsburgh</a:t>
            </a:r>
            <a:r>
              <a:rPr sz="1300" spc="15" dirty="0">
                <a:solidFill>
                  <a:srgbClr val="2C3946"/>
                </a:solidFill>
                <a:latin typeface="Calibri"/>
                <a:cs typeface="Calibri"/>
              </a:rPr>
              <a:t> </a:t>
            </a:r>
            <a:r>
              <a:rPr sz="1300" dirty="0">
                <a:solidFill>
                  <a:srgbClr val="2C3946"/>
                </a:solidFill>
                <a:latin typeface="Calibri"/>
                <a:cs typeface="Calibri"/>
              </a:rPr>
              <a:t>Glass</a:t>
            </a:r>
            <a:r>
              <a:rPr sz="1300" spc="-10" dirty="0">
                <a:solidFill>
                  <a:srgbClr val="2C3946"/>
                </a:solidFill>
                <a:latin typeface="Calibri"/>
                <a:cs typeface="Calibri"/>
              </a:rPr>
              <a:t> </a:t>
            </a:r>
            <a:r>
              <a:rPr sz="1300" spc="-35" dirty="0">
                <a:solidFill>
                  <a:srgbClr val="2C3946"/>
                </a:solidFill>
                <a:latin typeface="Calibri"/>
                <a:cs typeface="Calibri"/>
              </a:rPr>
              <a:t>Center,</a:t>
            </a:r>
            <a:r>
              <a:rPr sz="1300" spc="-65" dirty="0">
                <a:solidFill>
                  <a:srgbClr val="2C3946"/>
                </a:solidFill>
                <a:latin typeface="Calibri"/>
                <a:cs typeface="Calibri"/>
              </a:rPr>
              <a:t> </a:t>
            </a:r>
            <a:r>
              <a:rPr sz="1300" spc="-25" dirty="0">
                <a:solidFill>
                  <a:srgbClr val="2C3946"/>
                </a:solidFill>
                <a:latin typeface="Calibri"/>
                <a:cs typeface="Calibri"/>
              </a:rPr>
              <a:t>Goggleworks,</a:t>
            </a:r>
            <a:r>
              <a:rPr sz="1300" spc="15" dirty="0">
                <a:solidFill>
                  <a:srgbClr val="2C3946"/>
                </a:solidFill>
                <a:latin typeface="Calibri"/>
                <a:cs typeface="Calibri"/>
              </a:rPr>
              <a:t> </a:t>
            </a:r>
            <a:r>
              <a:rPr sz="1300" spc="-10" dirty="0">
                <a:solidFill>
                  <a:srgbClr val="2C3946"/>
                </a:solidFill>
                <a:latin typeface="Calibri"/>
                <a:cs typeface="Calibri"/>
              </a:rPr>
              <a:t>Reading,</a:t>
            </a:r>
            <a:r>
              <a:rPr sz="1300" spc="-50" dirty="0">
                <a:solidFill>
                  <a:srgbClr val="2C3946"/>
                </a:solidFill>
                <a:latin typeface="Calibri"/>
                <a:cs typeface="Calibri"/>
              </a:rPr>
              <a:t> </a:t>
            </a:r>
            <a:r>
              <a:rPr sz="1300" spc="-30" dirty="0">
                <a:solidFill>
                  <a:srgbClr val="2C3946"/>
                </a:solidFill>
                <a:latin typeface="Calibri"/>
                <a:cs typeface="Calibri"/>
              </a:rPr>
              <a:t>PA</a:t>
            </a:r>
            <a:r>
              <a:rPr sz="1300" spc="-110" dirty="0">
                <a:solidFill>
                  <a:srgbClr val="2C3946"/>
                </a:solidFill>
                <a:latin typeface="Calibri"/>
                <a:cs typeface="Calibri"/>
              </a:rPr>
              <a:t> </a:t>
            </a:r>
            <a:r>
              <a:rPr sz="1300" dirty="0">
                <a:solidFill>
                  <a:srgbClr val="2C3946"/>
                </a:solidFill>
                <a:latin typeface="Calibri"/>
                <a:cs typeface="Calibri"/>
              </a:rPr>
              <a:t>and</a:t>
            </a:r>
            <a:r>
              <a:rPr sz="1300" spc="-35" dirty="0">
                <a:solidFill>
                  <a:srgbClr val="2C3946"/>
                </a:solidFill>
                <a:latin typeface="Calibri"/>
                <a:cs typeface="Calibri"/>
              </a:rPr>
              <a:t> </a:t>
            </a:r>
            <a:r>
              <a:rPr sz="1300" dirty="0">
                <a:solidFill>
                  <a:srgbClr val="2C3946"/>
                </a:solidFill>
                <a:latin typeface="Calibri"/>
                <a:cs typeface="Calibri"/>
              </a:rPr>
              <a:t>many</a:t>
            </a:r>
            <a:r>
              <a:rPr sz="1300" spc="-30" dirty="0">
                <a:solidFill>
                  <a:srgbClr val="2C3946"/>
                </a:solidFill>
                <a:latin typeface="Calibri"/>
                <a:cs typeface="Calibri"/>
              </a:rPr>
              <a:t> </a:t>
            </a:r>
            <a:r>
              <a:rPr sz="1300" dirty="0">
                <a:solidFill>
                  <a:srgbClr val="2C3946"/>
                </a:solidFill>
                <a:latin typeface="Calibri"/>
                <a:cs typeface="Calibri"/>
              </a:rPr>
              <a:t>other</a:t>
            </a:r>
            <a:r>
              <a:rPr sz="1300" spc="-50" dirty="0">
                <a:solidFill>
                  <a:srgbClr val="2C3946"/>
                </a:solidFill>
                <a:latin typeface="Calibri"/>
                <a:cs typeface="Calibri"/>
              </a:rPr>
              <a:t> </a:t>
            </a:r>
            <a:r>
              <a:rPr sz="1300" dirty="0">
                <a:solidFill>
                  <a:srgbClr val="2C3946"/>
                </a:solidFill>
                <a:latin typeface="Calibri"/>
                <a:cs typeface="Calibri"/>
              </a:rPr>
              <a:t>workshops</a:t>
            </a:r>
            <a:r>
              <a:rPr sz="1300" spc="-15" dirty="0">
                <a:solidFill>
                  <a:srgbClr val="2C3946"/>
                </a:solidFill>
                <a:latin typeface="Calibri"/>
                <a:cs typeface="Calibri"/>
              </a:rPr>
              <a:t> </a:t>
            </a:r>
            <a:r>
              <a:rPr sz="1300" dirty="0">
                <a:solidFill>
                  <a:srgbClr val="2C3946"/>
                </a:solidFill>
                <a:latin typeface="Calibri"/>
                <a:cs typeface="Calibri"/>
              </a:rPr>
              <a:t>affiliated</a:t>
            </a:r>
            <a:r>
              <a:rPr sz="1300" spc="10" dirty="0">
                <a:solidFill>
                  <a:srgbClr val="2C3946"/>
                </a:solidFill>
                <a:latin typeface="Calibri"/>
                <a:cs typeface="Calibri"/>
              </a:rPr>
              <a:t> </a:t>
            </a:r>
            <a:r>
              <a:rPr sz="1300" dirty="0">
                <a:solidFill>
                  <a:srgbClr val="2C3946"/>
                </a:solidFill>
                <a:latin typeface="Calibri"/>
                <a:cs typeface="Calibri"/>
              </a:rPr>
              <a:t>with</a:t>
            </a:r>
            <a:r>
              <a:rPr sz="1300" spc="-35" dirty="0">
                <a:solidFill>
                  <a:srgbClr val="2C3946"/>
                </a:solidFill>
                <a:latin typeface="Calibri"/>
                <a:cs typeface="Calibri"/>
              </a:rPr>
              <a:t> </a:t>
            </a:r>
            <a:r>
              <a:rPr sz="1300" dirty="0">
                <a:solidFill>
                  <a:srgbClr val="2C3946"/>
                </a:solidFill>
                <a:latin typeface="Calibri"/>
                <a:cs typeface="Calibri"/>
              </a:rPr>
              <a:t>the</a:t>
            </a:r>
            <a:r>
              <a:rPr sz="1300" spc="-40" dirty="0">
                <a:solidFill>
                  <a:srgbClr val="2C3946"/>
                </a:solidFill>
                <a:latin typeface="Calibri"/>
                <a:cs typeface="Calibri"/>
              </a:rPr>
              <a:t> </a:t>
            </a:r>
            <a:r>
              <a:rPr sz="1300" spc="-10" dirty="0">
                <a:solidFill>
                  <a:srgbClr val="2C3946"/>
                </a:solidFill>
                <a:latin typeface="Calibri"/>
                <a:cs typeface="Calibri"/>
              </a:rPr>
              <a:t>International </a:t>
            </a:r>
            <a:r>
              <a:rPr sz="1300" dirty="0">
                <a:solidFill>
                  <a:srgbClr val="2C3946"/>
                </a:solidFill>
                <a:latin typeface="Calibri"/>
                <a:cs typeface="Calibri"/>
              </a:rPr>
              <a:t>Society</a:t>
            </a:r>
            <a:r>
              <a:rPr sz="1300" spc="-45" dirty="0">
                <a:solidFill>
                  <a:srgbClr val="2C3946"/>
                </a:solidFill>
                <a:latin typeface="Calibri"/>
                <a:cs typeface="Calibri"/>
              </a:rPr>
              <a:t> </a:t>
            </a:r>
            <a:r>
              <a:rPr sz="1300" dirty="0">
                <a:solidFill>
                  <a:srgbClr val="2C3946"/>
                </a:solidFill>
                <a:latin typeface="Calibri"/>
                <a:cs typeface="Calibri"/>
              </a:rPr>
              <a:t>of</a:t>
            </a:r>
            <a:r>
              <a:rPr sz="1300" spc="-60" dirty="0">
                <a:solidFill>
                  <a:srgbClr val="2C3946"/>
                </a:solidFill>
                <a:latin typeface="Calibri"/>
                <a:cs typeface="Calibri"/>
              </a:rPr>
              <a:t> </a:t>
            </a:r>
            <a:r>
              <a:rPr sz="1300" dirty="0">
                <a:solidFill>
                  <a:srgbClr val="2C3946"/>
                </a:solidFill>
                <a:latin typeface="Calibri"/>
                <a:cs typeface="Calibri"/>
              </a:rPr>
              <a:t>Glass</a:t>
            </a:r>
            <a:r>
              <a:rPr sz="1300" spc="-20" dirty="0">
                <a:solidFill>
                  <a:srgbClr val="2C3946"/>
                </a:solidFill>
                <a:latin typeface="Calibri"/>
                <a:cs typeface="Calibri"/>
              </a:rPr>
              <a:t> </a:t>
            </a:r>
            <a:r>
              <a:rPr sz="1300" spc="-10" dirty="0">
                <a:solidFill>
                  <a:srgbClr val="2C3946"/>
                </a:solidFill>
                <a:latin typeface="Calibri"/>
                <a:cs typeface="Calibri"/>
              </a:rPr>
              <a:t>Beadmakers.</a:t>
            </a:r>
            <a:r>
              <a:rPr sz="1300" dirty="0">
                <a:solidFill>
                  <a:srgbClr val="2C3946"/>
                </a:solidFill>
                <a:latin typeface="Calibri"/>
                <a:cs typeface="Calibri"/>
              </a:rPr>
              <a:t> Her</a:t>
            </a:r>
            <a:r>
              <a:rPr sz="1300" spc="-50" dirty="0">
                <a:solidFill>
                  <a:srgbClr val="2C3946"/>
                </a:solidFill>
                <a:latin typeface="Calibri"/>
                <a:cs typeface="Calibri"/>
              </a:rPr>
              <a:t> </a:t>
            </a:r>
            <a:r>
              <a:rPr sz="1300" dirty="0">
                <a:solidFill>
                  <a:srgbClr val="2C3946"/>
                </a:solidFill>
                <a:latin typeface="Calibri"/>
                <a:cs typeface="Calibri"/>
              </a:rPr>
              <a:t>work</a:t>
            </a:r>
            <a:r>
              <a:rPr sz="1300" spc="-75" dirty="0">
                <a:solidFill>
                  <a:srgbClr val="2C3946"/>
                </a:solidFill>
                <a:latin typeface="Calibri"/>
                <a:cs typeface="Calibri"/>
              </a:rPr>
              <a:t> </a:t>
            </a:r>
            <a:r>
              <a:rPr sz="1300" dirty="0">
                <a:solidFill>
                  <a:srgbClr val="2C3946"/>
                </a:solidFill>
                <a:latin typeface="Calibri"/>
                <a:cs typeface="Calibri"/>
              </a:rPr>
              <a:t>has</a:t>
            </a:r>
            <a:r>
              <a:rPr sz="1300" spc="-50" dirty="0">
                <a:solidFill>
                  <a:srgbClr val="2C3946"/>
                </a:solidFill>
                <a:latin typeface="Calibri"/>
                <a:cs typeface="Calibri"/>
              </a:rPr>
              <a:t> </a:t>
            </a:r>
            <a:r>
              <a:rPr sz="1300" dirty="0">
                <a:solidFill>
                  <a:srgbClr val="2C3946"/>
                </a:solidFill>
                <a:latin typeface="Calibri"/>
                <a:cs typeface="Calibri"/>
              </a:rPr>
              <a:t>been</a:t>
            </a:r>
            <a:r>
              <a:rPr sz="1300" spc="-35" dirty="0">
                <a:solidFill>
                  <a:srgbClr val="2C3946"/>
                </a:solidFill>
                <a:latin typeface="Calibri"/>
                <a:cs typeface="Calibri"/>
              </a:rPr>
              <a:t> </a:t>
            </a:r>
            <a:r>
              <a:rPr sz="1300" dirty="0">
                <a:solidFill>
                  <a:srgbClr val="2C3946"/>
                </a:solidFill>
                <a:latin typeface="Calibri"/>
                <a:cs typeface="Calibri"/>
              </a:rPr>
              <a:t>exhibited</a:t>
            </a:r>
            <a:r>
              <a:rPr sz="1300" spc="-5" dirty="0">
                <a:solidFill>
                  <a:srgbClr val="2C3946"/>
                </a:solidFill>
                <a:latin typeface="Calibri"/>
                <a:cs typeface="Calibri"/>
              </a:rPr>
              <a:t> </a:t>
            </a:r>
            <a:r>
              <a:rPr sz="1300" dirty="0">
                <a:solidFill>
                  <a:srgbClr val="2C3946"/>
                </a:solidFill>
                <a:latin typeface="Calibri"/>
                <a:cs typeface="Calibri"/>
              </a:rPr>
              <a:t>and</a:t>
            </a:r>
            <a:r>
              <a:rPr sz="1300" spc="-60" dirty="0">
                <a:solidFill>
                  <a:srgbClr val="2C3946"/>
                </a:solidFill>
                <a:latin typeface="Calibri"/>
                <a:cs typeface="Calibri"/>
              </a:rPr>
              <a:t> </a:t>
            </a:r>
            <a:r>
              <a:rPr sz="1300" dirty="0">
                <a:solidFill>
                  <a:srgbClr val="2C3946"/>
                </a:solidFill>
                <a:latin typeface="Calibri"/>
                <a:cs typeface="Calibri"/>
              </a:rPr>
              <a:t>sold</a:t>
            </a:r>
            <a:r>
              <a:rPr sz="1300" spc="-35" dirty="0">
                <a:solidFill>
                  <a:srgbClr val="2C3946"/>
                </a:solidFill>
                <a:latin typeface="Calibri"/>
                <a:cs typeface="Calibri"/>
              </a:rPr>
              <a:t> </a:t>
            </a:r>
            <a:r>
              <a:rPr sz="1300" dirty="0">
                <a:solidFill>
                  <a:srgbClr val="2C3946"/>
                </a:solidFill>
                <a:latin typeface="Calibri"/>
                <a:cs typeface="Calibri"/>
              </a:rPr>
              <a:t>in</a:t>
            </a:r>
            <a:r>
              <a:rPr sz="1300" spc="-45" dirty="0">
                <a:solidFill>
                  <a:srgbClr val="2C3946"/>
                </a:solidFill>
                <a:latin typeface="Calibri"/>
                <a:cs typeface="Calibri"/>
              </a:rPr>
              <a:t> </a:t>
            </a:r>
            <a:r>
              <a:rPr sz="1300" dirty="0">
                <a:solidFill>
                  <a:srgbClr val="2C3946"/>
                </a:solidFill>
                <a:latin typeface="Calibri"/>
                <a:cs typeface="Calibri"/>
              </a:rPr>
              <a:t>galleries</a:t>
            </a:r>
            <a:r>
              <a:rPr sz="1300" spc="-55" dirty="0">
                <a:solidFill>
                  <a:srgbClr val="2C3946"/>
                </a:solidFill>
                <a:latin typeface="Calibri"/>
                <a:cs typeface="Calibri"/>
              </a:rPr>
              <a:t> </a:t>
            </a:r>
            <a:r>
              <a:rPr sz="1300" dirty="0">
                <a:solidFill>
                  <a:srgbClr val="2C3946"/>
                </a:solidFill>
                <a:latin typeface="Calibri"/>
                <a:cs typeface="Calibri"/>
              </a:rPr>
              <a:t>and</a:t>
            </a:r>
            <a:r>
              <a:rPr sz="1300" spc="-45" dirty="0">
                <a:solidFill>
                  <a:srgbClr val="2C3946"/>
                </a:solidFill>
                <a:latin typeface="Calibri"/>
                <a:cs typeface="Calibri"/>
              </a:rPr>
              <a:t> </a:t>
            </a:r>
            <a:r>
              <a:rPr sz="1300" dirty="0">
                <a:solidFill>
                  <a:srgbClr val="2C3946"/>
                </a:solidFill>
                <a:latin typeface="Calibri"/>
                <a:cs typeface="Calibri"/>
              </a:rPr>
              <a:t>art</a:t>
            </a:r>
            <a:r>
              <a:rPr sz="1300" spc="-70" dirty="0">
                <a:solidFill>
                  <a:srgbClr val="2C3946"/>
                </a:solidFill>
                <a:latin typeface="Calibri"/>
                <a:cs typeface="Calibri"/>
              </a:rPr>
              <a:t> </a:t>
            </a:r>
            <a:r>
              <a:rPr sz="1300" dirty="0">
                <a:solidFill>
                  <a:srgbClr val="2C3946"/>
                </a:solidFill>
                <a:latin typeface="Calibri"/>
                <a:cs typeface="Calibri"/>
              </a:rPr>
              <a:t>centers</a:t>
            </a:r>
            <a:r>
              <a:rPr sz="1300" spc="-35" dirty="0">
                <a:solidFill>
                  <a:srgbClr val="2C3946"/>
                </a:solidFill>
                <a:latin typeface="Calibri"/>
                <a:cs typeface="Calibri"/>
              </a:rPr>
              <a:t> </a:t>
            </a:r>
            <a:r>
              <a:rPr sz="1300" dirty="0">
                <a:solidFill>
                  <a:srgbClr val="2C3946"/>
                </a:solidFill>
                <a:latin typeface="Calibri"/>
                <a:cs typeface="Calibri"/>
              </a:rPr>
              <a:t>in</a:t>
            </a:r>
            <a:r>
              <a:rPr sz="1300" spc="-60" dirty="0">
                <a:solidFill>
                  <a:srgbClr val="2C3946"/>
                </a:solidFill>
                <a:latin typeface="Calibri"/>
                <a:cs typeface="Calibri"/>
              </a:rPr>
              <a:t> </a:t>
            </a:r>
            <a:r>
              <a:rPr sz="1300" dirty="0">
                <a:solidFill>
                  <a:srgbClr val="2C3946"/>
                </a:solidFill>
                <a:latin typeface="Calibri"/>
                <a:cs typeface="Calibri"/>
              </a:rPr>
              <a:t>the</a:t>
            </a:r>
            <a:r>
              <a:rPr sz="1300" spc="-45" dirty="0">
                <a:solidFill>
                  <a:srgbClr val="2C3946"/>
                </a:solidFill>
                <a:latin typeface="Calibri"/>
                <a:cs typeface="Calibri"/>
              </a:rPr>
              <a:t> </a:t>
            </a:r>
            <a:r>
              <a:rPr sz="1300" spc="-10" dirty="0">
                <a:solidFill>
                  <a:srgbClr val="2C3946"/>
                </a:solidFill>
                <a:latin typeface="Calibri"/>
                <a:cs typeface="Calibri"/>
              </a:rPr>
              <a:t>region.</a:t>
            </a:r>
            <a:endParaRPr sz="1300">
              <a:latin typeface="Calibri"/>
              <a:cs typeface="Calibri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3411473" y="829817"/>
            <a:ext cx="3314700" cy="0"/>
          </a:xfrm>
          <a:custGeom>
            <a:avLst/>
            <a:gdLst/>
            <a:ahLst/>
            <a:cxnLst/>
            <a:rect l="l" t="t" r="r" b="b"/>
            <a:pathLst>
              <a:path w="3314700">
                <a:moveTo>
                  <a:pt x="0" y="0"/>
                </a:moveTo>
                <a:lnTo>
                  <a:pt x="3314319" y="0"/>
                </a:lnTo>
              </a:path>
            </a:pathLst>
          </a:custGeom>
          <a:ln w="381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1555241" y="909065"/>
            <a:ext cx="4719320" cy="270510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283460">
              <a:lnSpc>
                <a:spcPct val="100000"/>
              </a:lnSpc>
              <a:spcBef>
                <a:spcPts val="105"/>
              </a:spcBef>
            </a:pPr>
            <a:r>
              <a:rPr sz="1400" dirty="0">
                <a:latin typeface="Calibri"/>
                <a:cs typeface="Calibri"/>
              </a:rPr>
              <a:t>Folk</a:t>
            </a:r>
            <a:r>
              <a:rPr sz="1400" spc="-8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Arts</a:t>
            </a:r>
            <a:r>
              <a:rPr sz="1400" spc="-5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–</a:t>
            </a:r>
            <a:r>
              <a:rPr sz="1400" spc="-5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Jewelry</a:t>
            </a:r>
            <a:r>
              <a:rPr sz="1400" spc="-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and</a:t>
            </a:r>
            <a:r>
              <a:rPr sz="1400" spc="-15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Sculptures</a:t>
            </a:r>
            <a:endParaRPr sz="14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14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1600">
              <a:latin typeface="Calibri"/>
              <a:cs typeface="Calibri"/>
            </a:endParaRPr>
          </a:p>
          <a:p>
            <a:pPr marL="1408430">
              <a:lnSpc>
                <a:spcPct val="100000"/>
              </a:lnSpc>
            </a:pPr>
            <a:r>
              <a:rPr sz="1800" b="1" dirty="0">
                <a:solidFill>
                  <a:srgbClr val="F4AF20"/>
                </a:solidFill>
                <a:latin typeface="Calibri"/>
                <a:cs typeface="Calibri"/>
              </a:rPr>
              <a:t>Artist</a:t>
            </a:r>
            <a:r>
              <a:rPr sz="1800" b="1" spc="-60" dirty="0">
                <a:solidFill>
                  <a:srgbClr val="F4AF20"/>
                </a:solidFill>
                <a:latin typeface="Calibri"/>
                <a:cs typeface="Calibri"/>
              </a:rPr>
              <a:t> </a:t>
            </a:r>
            <a:r>
              <a:rPr sz="1800" b="1" spc="-10" dirty="0">
                <a:solidFill>
                  <a:srgbClr val="F4AF20"/>
                </a:solidFill>
                <a:latin typeface="Calibri"/>
                <a:cs typeface="Calibri"/>
              </a:rPr>
              <a:t>Contact:</a:t>
            </a:r>
            <a:endParaRPr sz="1800">
              <a:latin typeface="Calibri"/>
              <a:cs typeface="Calibri"/>
            </a:endParaRPr>
          </a:p>
          <a:p>
            <a:pPr marR="1920239" algn="r">
              <a:lnSpc>
                <a:spcPct val="100000"/>
              </a:lnSpc>
              <a:spcBef>
                <a:spcPts val="350"/>
              </a:spcBef>
            </a:pPr>
            <a:r>
              <a:rPr sz="1200" b="1" dirty="0">
                <a:latin typeface="Calibri"/>
                <a:cs typeface="Calibri"/>
              </a:rPr>
              <a:t>1616</a:t>
            </a:r>
            <a:r>
              <a:rPr sz="1200" b="1" spc="-40" dirty="0">
                <a:latin typeface="Calibri"/>
                <a:cs typeface="Calibri"/>
              </a:rPr>
              <a:t> </a:t>
            </a:r>
            <a:r>
              <a:rPr sz="1200" b="1" dirty="0">
                <a:latin typeface="Calibri"/>
                <a:cs typeface="Calibri"/>
              </a:rPr>
              <a:t>Short</a:t>
            </a:r>
            <a:r>
              <a:rPr sz="1200" b="1" spc="-35" dirty="0">
                <a:latin typeface="Calibri"/>
                <a:cs typeface="Calibri"/>
              </a:rPr>
              <a:t> </a:t>
            </a:r>
            <a:r>
              <a:rPr sz="1200" b="1" dirty="0">
                <a:latin typeface="Calibri"/>
                <a:cs typeface="Calibri"/>
              </a:rPr>
              <a:t>School</a:t>
            </a:r>
            <a:r>
              <a:rPr sz="1200" b="1" spc="10" dirty="0">
                <a:latin typeface="Calibri"/>
                <a:cs typeface="Calibri"/>
              </a:rPr>
              <a:t> </a:t>
            </a:r>
            <a:r>
              <a:rPr sz="1200" b="1" dirty="0">
                <a:latin typeface="Calibri"/>
                <a:cs typeface="Calibri"/>
              </a:rPr>
              <a:t>Road,</a:t>
            </a:r>
            <a:r>
              <a:rPr sz="1200" b="1" spc="20" dirty="0">
                <a:latin typeface="Calibri"/>
                <a:cs typeface="Calibri"/>
              </a:rPr>
              <a:t> </a:t>
            </a:r>
            <a:r>
              <a:rPr sz="1200" b="1" spc="-10" dirty="0">
                <a:latin typeface="Calibri"/>
                <a:cs typeface="Calibri"/>
              </a:rPr>
              <a:t>Somerset</a:t>
            </a:r>
            <a:r>
              <a:rPr sz="1200" b="1" spc="-70" dirty="0">
                <a:latin typeface="Calibri"/>
                <a:cs typeface="Calibri"/>
              </a:rPr>
              <a:t> </a:t>
            </a:r>
            <a:r>
              <a:rPr sz="1200" b="1" dirty="0">
                <a:latin typeface="Calibri"/>
                <a:cs typeface="Calibri"/>
              </a:rPr>
              <a:t>PA</a:t>
            </a:r>
            <a:r>
              <a:rPr sz="1200" b="1" spc="-25" dirty="0">
                <a:latin typeface="Calibri"/>
                <a:cs typeface="Calibri"/>
              </a:rPr>
              <a:t> </a:t>
            </a:r>
            <a:r>
              <a:rPr sz="1200" b="1" spc="-10" dirty="0">
                <a:latin typeface="Calibri"/>
                <a:cs typeface="Calibri"/>
              </a:rPr>
              <a:t>15501</a:t>
            </a:r>
            <a:endParaRPr sz="1200">
              <a:latin typeface="Calibri"/>
              <a:cs typeface="Calibri"/>
            </a:endParaRPr>
          </a:p>
          <a:p>
            <a:pPr marR="1920239" algn="r">
              <a:lnSpc>
                <a:spcPct val="100000"/>
              </a:lnSpc>
              <a:spcBef>
                <a:spcPts val="300"/>
              </a:spcBef>
            </a:pPr>
            <a:r>
              <a:rPr sz="1200" b="1" dirty="0">
                <a:latin typeface="Calibri"/>
                <a:cs typeface="Calibri"/>
              </a:rPr>
              <a:t>814-521-</a:t>
            </a:r>
            <a:r>
              <a:rPr sz="1200" b="1" spc="-20" dirty="0">
                <a:latin typeface="Calibri"/>
                <a:cs typeface="Calibri"/>
              </a:rPr>
              <a:t>3047</a:t>
            </a:r>
            <a:endParaRPr sz="1200">
              <a:latin typeface="Calibri"/>
              <a:cs typeface="Calibri"/>
            </a:endParaRPr>
          </a:p>
          <a:p>
            <a:pPr marL="1112520" marR="1916430" indent="283210" algn="r">
              <a:lnSpc>
                <a:spcPts val="1739"/>
              </a:lnSpc>
            </a:pPr>
            <a:r>
              <a:rPr sz="1200" b="1" u="sng" spc="-20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libri"/>
                <a:cs typeface="Calibri"/>
                <a:hlinkClick r:id="rId2"/>
              </a:rPr>
              <a:t>joy.knepp@gmail.com</a:t>
            </a:r>
            <a:r>
              <a:rPr sz="1200" b="1" spc="-20" dirty="0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sz="1200" b="1" dirty="0">
                <a:solidFill>
                  <a:srgbClr val="F4AF20"/>
                </a:solidFill>
                <a:latin typeface="Calibri"/>
                <a:cs typeface="Calibri"/>
              </a:rPr>
              <a:t>Age</a:t>
            </a:r>
            <a:r>
              <a:rPr sz="1200" b="1" spc="-35" dirty="0">
                <a:solidFill>
                  <a:srgbClr val="F4AF20"/>
                </a:solidFill>
                <a:latin typeface="Calibri"/>
                <a:cs typeface="Calibri"/>
              </a:rPr>
              <a:t> </a:t>
            </a:r>
            <a:r>
              <a:rPr sz="1200" b="1" dirty="0">
                <a:solidFill>
                  <a:srgbClr val="F4AF20"/>
                </a:solidFill>
                <a:latin typeface="Calibri"/>
                <a:cs typeface="Calibri"/>
              </a:rPr>
              <a:t>Range</a:t>
            </a:r>
            <a:r>
              <a:rPr sz="1200" b="1" spc="10" dirty="0">
                <a:solidFill>
                  <a:srgbClr val="F4AF20"/>
                </a:solidFill>
                <a:latin typeface="Calibri"/>
                <a:cs typeface="Calibri"/>
              </a:rPr>
              <a:t> </a:t>
            </a:r>
            <a:r>
              <a:rPr sz="1200" b="1" dirty="0">
                <a:solidFill>
                  <a:srgbClr val="F4AF20"/>
                </a:solidFill>
                <a:latin typeface="Calibri"/>
                <a:cs typeface="Calibri"/>
              </a:rPr>
              <a:t>for</a:t>
            </a:r>
            <a:r>
              <a:rPr sz="1200" b="1" spc="-40" dirty="0">
                <a:solidFill>
                  <a:srgbClr val="F4AF20"/>
                </a:solidFill>
                <a:latin typeface="Calibri"/>
                <a:cs typeface="Calibri"/>
              </a:rPr>
              <a:t> </a:t>
            </a:r>
            <a:r>
              <a:rPr sz="1200" b="1" spc="-20" dirty="0">
                <a:solidFill>
                  <a:srgbClr val="F4AF20"/>
                </a:solidFill>
                <a:latin typeface="Calibri"/>
                <a:cs typeface="Calibri"/>
              </a:rPr>
              <a:t>Residencies:</a:t>
            </a:r>
            <a:endParaRPr sz="1200">
              <a:latin typeface="Calibri"/>
              <a:cs typeface="Calibri"/>
            </a:endParaRPr>
          </a:p>
          <a:p>
            <a:pPr marR="1917700" algn="r">
              <a:lnSpc>
                <a:spcPct val="100000"/>
              </a:lnSpc>
              <a:spcBef>
                <a:spcPts val="300"/>
              </a:spcBef>
            </a:pPr>
            <a:r>
              <a:rPr sz="1200" b="1" dirty="0">
                <a:latin typeface="Calibri"/>
                <a:cs typeface="Calibri"/>
              </a:rPr>
              <a:t>Early</a:t>
            </a:r>
            <a:r>
              <a:rPr sz="1200" b="1" spc="-70" dirty="0">
                <a:latin typeface="Calibri"/>
                <a:cs typeface="Calibri"/>
              </a:rPr>
              <a:t> </a:t>
            </a:r>
            <a:r>
              <a:rPr sz="1200" b="1" dirty="0">
                <a:latin typeface="Calibri"/>
                <a:cs typeface="Calibri"/>
              </a:rPr>
              <a:t>Childhood,</a:t>
            </a:r>
            <a:r>
              <a:rPr sz="1200" b="1" spc="30" dirty="0">
                <a:latin typeface="Calibri"/>
                <a:cs typeface="Calibri"/>
              </a:rPr>
              <a:t> </a:t>
            </a:r>
            <a:r>
              <a:rPr sz="1200" b="1" spc="-10" dirty="0">
                <a:latin typeface="Calibri"/>
                <a:cs typeface="Calibri"/>
              </a:rPr>
              <a:t>Elementary,</a:t>
            </a:r>
            <a:r>
              <a:rPr sz="1200" b="1" spc="-25" dirty="0">
                <a:latin typeface="Calibri"/>
                <a:cs typeface="Calibri"/>
              </a:rPr>
              <a:t> </a:t>
            </a:r>
            <a:r>
              <a:rPr sz="1200" b="1" spc="-10" dirty="0">
                <a:latin typeface="Calibri"/>
                <a:cs typeface="Calibri"/>
              </a:rPr>
              <a:t>Middle/Junior,</a:t>
            </a:r>
            <a:endParaRPr sz="1200">
              <a:latin typeface="Calibri"/>
              <a:cs typeface="Calibri"/>
            </a:endParaRPr>
          </a:p>
          <a:p>
            <a:pPr marR="1917700" algn="r">
              <a:lnSpc>
                <a:spcPct val="100000"/>
              </a:lnSpc>
            </a:pPr>
            <a:r>
              <a:rPr sz="1200" b="1" dirty="0">
                <a:latin typeface="Calibri"/>
                <a:cs typeface="Calibri"/>
              </a:rPr>
              <a:t>High</a:t>
            </a:r>
            <a:r>
              <a:rPr sz="1200" b="1" spc="80" dirty="0">
                <a:latin typeface="Calibri"/>
                <a:cs typeface="Calibri"/>
              </a:rPr>
              <a:t> </a:t>
            </a:r>
            <a:r>
              <a:rPr sz="1200" b="1" dirty="0">
                <a:latin typeface="Calibri"/>
                <a:cs typeface="Calibri"/>
              </a:rPr>
              <a:t>School,</a:t>
            </a:r>
            <a:r>
              <a:rPr sz="1200" b="1" spc="20" dirty="0">
                <a:latin typeface="Calibri"/>
                <a:cs typeface="Calibri"/>
              </a:rPr>
              <a:t> </a:t>
            </a:r>
            <a:r>
              <a:rPr sz="1200" b="1" dirty="0">
                <a:latin typeface="Calibri"/>
                <a:cs typeface="Calibri"/>
              </a:rPr>
              <a:t>Adult, </a:t>
            </a:r>
            <a:r>
              <a:rPr sz="1200" b="1" spc="-10" dirty="0">
                <a:latin typeface="Calibri"/>
                <a:cs typeface="Calibri"/>
              </a:rPr>
              <a:t>Senior</a:t>
            </a:r>
            <a:endParaRPr sz="1200">
              <a:latin typeface="Calibri"/>
              <a:cs typeface="Calibri"/>
            </a:endParaRPr>
          </a:p>
          <a:p>
            <a:pPr marR="1917700" algn="r">
              <a:lnSpc>
                <a:spcPct val="100000"/>
              </a:lnSpc>
              <a:spcBef>
                <a:spcPts val="195"/>
              </a:spcBef>
            </a:pPr>
            <a:r>
              <a:rPr sz="1200" b="1" spc="-10" dirty="0">
                <a:solidFill>
                  <a:srgbClr val="F4AF20"/>
                </a:solidFill>
                <a:latin typeface="Calibri"/>
                <a:cs typeface="Calibri"/>
              </a:rPr>
              <a:t>References:</a:t>
            </a:r>
            <a:endParaRPr sz="1200">
              <a:latin typeface="Calibri"/>
              <a:cs typeface="Calibri"/>
            </a:endParaRPr>
          </a:p>
          <a:p>
            <a:pPr marR="1917700" algn="r">
              <a:lnSpc>
                <a:spcPct val="100000"/>
              </a:lnSpc>
              <a:spcBef>
                <a:spcPts val="300"/>
              </a:spcBef>
            </a:pPr>
            <a:r>
              <a:rPr sz="1200" b="1" dirty="0">
                <a:latin typeface="Calibri"/>
                <a:cs typeface="Calibri"/>
              </a:rPr>
              <a:t>Upon</a:t>
            </a:r>
            <a:r>
              <a:rPr sz="1200" b="1" spc="55" dirty="0">
                <a:latin typeface="Calibri"/>
                <a:cs typeface="Calibri"/>
              </a:rPr>
              <a:t> </a:t>
            </a:r>
            <a:r>
              <a:rPr sz="1200" b="1" spc="-10" dirty="0">
                <a:latin typeface="Calibri"/>
                <a:cs typeface="Calibri"/>
              </a:rPr>
              <a:t>Request</a:t>
            </a:r>
            <a:endParaRPr sz="1200">
              <a:latin typeface="Calibri"/>
              <a:cs typeface="Calibri"/>
            </a:endParaRPr>
          </a:p>
        </p:txBody>
      </p:sp>
      <p:pic>
        <p:nvPicPr>
          <p:cNvPr id="6" name="object 6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806696" y="1383791"/>
            <a:ext cx="1996440" cy="2662427"/>
          </a:xfrm>
          <a:prstGeom prst="rect">
            <a:avLst/>
          </a:prstGeom>
        </p:spPr>
      </p:pic>
      <p:sp>
        <p:nvSpPr>
          <p:cNvPr id="7" name="object 7"/>
          <p:cNvSpPr/>
          <p:nvPr/>
        </p:nvSpPr>
        <p:spPr>
          <a:xfrm>
            <a:off x="169164" y="146303"/>
            <a:ext cx="396240" cy="338455"/>
          </a:xfrm>
          <a:custGeom>
            <a:avLst/>
            <a:gdLst/>
            <a:ahLst/>
            <a:cxnLst/>
            <a:rect l="l" t="t" r="r" b="b"/>
            <a:pathLst>
              <a:path w="396240" h="338455">
                <a:moveTo>
                  <a:pt x="339217" y="198755"/>
                </a:moveTo>
                <a:lnTo>
                  <a:pt x="197878" y="64897"/>
                </a:lnTo>
                <a:lnTo>
                  <a:pt x="56540" y="198755"/>
                </a:lnTo>
                <a:lnTo>
                  <a:pt x="56540" y="338328"/>
                </a:lnTo>
                <a:lnTo>
                  <a:pt x="169608" y="338328"/>
                </a:lnTo>
                <a:lnTo>
                  <a:pt x="169608" y="220980"/>
                </a:lnTo>
                <a:lnTo>
                  <a:pt x="226148" y="220980"/>
                </a:lnTo>
                <a:lnTo>
                  <a:pt x="226148" y="338328"/>
                </a:lnTo>
                <a:lnTo>
                  <a:pt x="339217" y="338328"/>
                </a:lnTo>
                <a:lnTo>
                  <a:pt x="339217" y="198755"/>
                </a:lnTo>
                <a:close/>
              </a:path>
              <a:path w="396240" h="338455">
                <a:moveTo>
                  <a:pt x="395757" y="187972"/>
                </a:moveTo>
                <a:lnTo>
                  <a:pt x="197878" y="0"/>
                </a:lnTo>
                <a:lnTo>
                  <a:pt x="0" y="187972"/>
                </a:lnTo>
                <a:lnTo>
                  <a:pt x="21209" y="205867"/>
                </a:lnTo>
                <a:lnTo>
                  <a:pt x="197878" y="38481"/>
                </a:lnTo>
                <a:lnTo>
                  <a:pt x="374561" y="205867"/>
                </a:lnTo>
                <a:lnTo>
                  <a:pt x="395757" y="187972"/>
                </a:lnTo>
                <a:close/>
              </a:path>
            </a:pathLst>
          </a:custGeom>
          <a:solidFill>
            <a:srgbClr val="1288C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188163" y="521335"/>
            <a:ext cx="337820" cy="1320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700" u="sng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libri"/>
                <a:cs typeface="Calibri"/>
                <a:hlinkClick r:id="rId4" action="ppaction://hlinksldjump"/>
              </a:rPr>
              <a:t>Artist</a:t>
            </a:r>
            <a:r>
              <a:rPr sz="700" u="sng" spc="-30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libri"/>
                <a:cs typeface="Calibri"/>
                <a:hlinkClick r:id="rId4" action="ppaction://hlinksldjump"/>
              </a:rPr>
              <a:t> </a:t>
            </a:r>
            <a:r>
              <a:rPr sz="700" u="sng" spc="-20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libri"/>
                <a:cs typeface="Calibri"/>
                <a:hlinkClick r:id="rId4" action="ppaction://hlinksldjump"/>
              </a:rPr>
              <a:t>list</a:t>
            </a:r>
            <a:endParaRPr sz="7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53847" rIns="0" bIns="0" rtlCol="0">
            <a:spAutoFit/>
          </a:bodyPr>
          <a:lstStyle/>
          <a:p>
            <a:pPr marL="411480">
              <a:lnSpc>
                <a:spcPct val="100000"/>
              </a:lnSpc>
              <a:spcBef>
                <a:spcPts val="100"/>
              </a:spcBef>
            </a:pPr>
            <a:r>
              <a:rPr spc="-20" dirty="0"/>
              <a:t>Evgeny</a:t>
            </a:r>
            <a:r>
              <a:rPr spc="-160" dirty="0"/>
              <a:t> </a:t>
            </a:r>
            <a:r>
              <a:rPr spc="-20" dirty="0"/>
              <a:t>Krayushkin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881888" y="4448632"/>
            <a:ext cx="8195945" cy="15201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5"/>
              </a:spcBef>
            </a:pPr>
            <a:r>
              <a:rPr sz="1400" dirty="0">
                <a:latin typeface="Calibri"/>
                <a:cs typeface="Calibri"/>
              </a:rPr>
              <a:t>My</a:t>
            </a:r>
            <a:r>
              <a:rPr sz="1400" spc="-9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idea</a:t>
            </a:r>
            <a:r>
              <a:rPr sz="1400" spc="-4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of</a:t>
            </a:r>
            <a:r>
              <a:rPr sz="1400" spc="-8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teaching</a:t>
            </a:r>
            <a:r>
              <a:rPr sz="1400" spc="2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is</a:t>
            </a:r>
            <a:r>
              <a:rPr sz="1400" spc="-45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more</a:t>
            </a:r>
            <a:r>
              <a:rPr sz="1400" spc="-8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of</a:t>
            </a:r>
            <a:r>
              <a:rPr sz="1400" spc="-7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an</a:t>
            </a:r>
            <a:r>
              <a:rPr sz="1400" spc="-5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assistance.</a:t>
            </a:r>
            <a:r>
              <a:rPr sz="1400" spc="-20" dirty="0">
                <a:latin typeface="Calibri"/>
                <a:cs typeface="Calibri"/>
              </a:rPr>
              <a:t> (or,</a:t>
            </a:r>
            <a:r>
              <a:rPr sz="1400" spc="-12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I</a:t>
            </a:r>
            <a:r>
              <a:rPr sz="1400" spc="-8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view</a:t>
            </a:r>
            <a:r>
              <a:rPr sz="1400" spc="-3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teaching</a:t>
            </a:r>
            <a:r>
              <a:rPr sz="1400" spc="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as</a:t>
            </a:r>
            <a:r>
              <a:rPr sz="1400" spc="-45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more</a:t>
            </a:r>
            <a:r>
              <a:rPr sz="1400" spc="-8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like</a:t>
            </a:r>
            <a:r>
              <a:rPr sz="1400" spc="-3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assisting.)</a:t>
            </a:r>
            <a:r>
              <a:rPr sz="1400" spc="-5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I</a:t>
            </a:r>
            <a:r>
              <a:rPr sz="1400" spc="-6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will</a:t>
            </a:r>
            <a:r>
              <a:rPr sz="1400" spc="-5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assist</a:t>
            </a:r>
            <a:r>
              <a:rPr sz="1400" spc="-5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the</a:t>
            </a:r>
            <a:r>
              <a:rPr sz="1400" spc="-2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students</a:t>
            </a:r>
            <a:r>
              <a:rPr sz="1400" spc="35" dirty="0">
                <a:latin typeface="Calibri"/>
                <a:cs typeface="Calibri"/>
              </a:rPr>
              <a:t> </a:t>
            </a:r>
            <a:r>
              <a:rPr sz="1400" spc="-25" dirty="0">
                <a:latin typeface="Calibri"/>
                <a:cs typeface="Calibri"/>
              </a:rPr>
              <a:t>in </a:t>
            </a:r>
            <a:r>
              <a:rPr sz="1400" dirty="0">
                <a:latin typeface="Calibri"/>
                <a:cs typeface="Calibri"/>
              </a:rPr>
              <a:t>their</a:t>
            </a:r>
            <a:r>
              <a:rPr sz="1400" spc="-7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development</a:t>
            </a:r>
            <a:r>
              <a:rPr sz="1400" spc="1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of</a:t>
            </a:r>
            <a:r>
              <a:rPr sz="1400" spc="-8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a)</a:t>
            </a:r>
            <a:r>
              <a:rPr sz="1400" spc="-6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the</a:t>
            </a:r>
            <a:r>
              <a:rPr sz="1400" spc="-2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individual</a:t>
            </a:r>
            <a:r>
              <a:rPr sz="1400" spc="1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vision,</a:t>
            </a:r>
            <a:r>
              <a:rPr sz="1400" spc="-4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and</a:t>
            </a:r>
            <a:r>
              <a:rPr sz="1400" spc="-6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b)</a:t>
            </a:r>
            <a:r>
              <a:rPr sz="1400" spc="-5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a</a:t>
            </a:r>
            <a:r>
              <a:rPr sz="1400" spc="-5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personal</a:t>
            </a:r>
            <a:r>
              <a:rPr sz="1400" spc="-45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narrative</a:t>
            </a:r>
            <a:r>
              <a:rPr sz="1400" spc="-3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as</a:t>
            </a:r>
            <a:r>
              <a:rPr sz="1400" spc="-5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a</a:t>
            </a:r>
            <a:r>
              <a:rPr sz="1400" spc="-4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prelude</a:t>
            </a:r>
            <a:r>
              <a:rPr sz="1400" spc="-1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to</a:t>
            </a:r>
            <a:r>
              <a:rPr sz="1400" spc="-5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developing</a:t>
            </a:r>
            <a:r>
              <a:rPr sz="1400" spc="-2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a</a:t>
            </a:r>
            <a:r>
              <a:rPr sz="1400" spc="-40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voice/style. </a:t>
            </a:r>
            <a:r>
              <a:rPr sz="1400" dirty="0">
                <a:latin typeface="Calibri"/>
                <a:cs typeface="Calibri"/>
              </a:rPr>
              <a:t>Art</a:t>
            </a:r>
            <a:r>
              <a:rPr sz="1400" spc="-9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is</a:t>
            </a:r>
            <a:r>
              <a:rPr sz="1400" spc="-8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about</a:t>
            </a:r>
            <a:r>
              <a:rPr sz="1400" spc="-3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the</a:t>
            </a:r>
            <a:r>
              <a:rPr sz="1400" spc="-2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journey</a:t>
            </a:r>
            <a:r>
              <a:rPr sz="1400" spc="-5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and</a:t>
            </a:r>
            <a:r>
              <a:rPr sz="1400" spc="-4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the</a:t>
            </a:r>
            <a:r>
              <a:rPr sz="1400" spc="-4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discovery</a:t>
            </a:r>
            <a:r>
              <a:rPr sz="1400" spc="-7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(whether</a:t>
            </a:r>
            <a:r>
              <a:rPr sz="1400" spc="-1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external</a:t>
            </a:r>
            <a:r>
              <a:rPr sz="1400" spc="-2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or</a:t>
            </a:r>
            <a:r>
              <a:rPr sz="1400" spc="-8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internal)</a:t>
            </a:r>
            <a:r>
              <a:rPr sz="1400" spc="-1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and</a:t>
            </a:r>
            <a:r>
              <a:rPr sz="1400" spc="-40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ultimately,</a:t>
            </a:r>
            <a:r>
              <a:rPr sz="1400" spc="1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my</a:t>
            </a:r>
            <a:r>
              <a:rPr sz="1400" spc="-6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goal</a:t>
            </a:r>
            <a:r>
              <a:rPr sz="1400" spc="-6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is</a:t>
            </a:r>
            <a:r>
              <a:rPr sz="1400" spc="-6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to</a:t>
            </a:r>
            <a:r>
              <a:rPr sz="1400" spc="-6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teach</a:t>
            </a:r>
            <a:r>
              <a:rPr sz="1400" spc="-5" dirty="0">
                <a:latin typeface="Calibri"/>
                <a:cs typeface="Calibri"/>
              </a:rPr>
              <a:t> </a:t>
            </a:r>
            <a:r>
              <a:rPr sz="1400" spc="-20" dirty="0">
                <a:latin typeface="Calibri"/>
                <a:cs typeface="Calibri"/>
              </a:rPr>
              <a:t>that </a:t>
            </a:r>
            <a:r>
              <a:rPr sz="1400" spc="-10" dirty="0">
                <a:latin typeface="Calibri"/>
                <a:cs typeface="Calibri"/>
              </a:rPr>
              <a:t>concept.</a:t>
            </a:r>
            <a:r>
              <a:rPr sz="1400" spc="-5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Art</a:t>
            </a:r>
            <a:r>
              <a:rPr sz="1400" spc="-5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is</a:t>
            </a:r>
            <a:r>
              <a:rPr sz="1400" spc="-5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an</a:t>
            </a:r>
            <a:r>
              <a:rPr sz="1400" spc="-2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individual</a:t>
            </a:r>
            <a:r>
              <a:rPr sz="1400" spc="2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journey;</a:t>
            </a:r>
            <a:r>
              <a:rPr sz="1400" spc="-1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it</a:t>
            </a:r>
            <a:r>
              <a:rPr sz="1400" spc="-4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is</a:t>
            </a:r>
            <a:r>
              <a:rPr sz="1400" spc="-4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in</a:t>
            </a:r>
            <a:r>
              <a:rPr sz="1400" spc="-3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the</a:t>
            </a:r>
            <a:r>
              <a:rPr sz="1400" spc="-15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process,</a:t>
            </a:r>
            <a:r>
              <a:rPr sz="1400" spc="-7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in</a:t>
            </a:r>
            <a:r>
              <a:rPr sz="1400" spc="-4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the</a:t>
            </a:r>
            <a:r>
              <a:rPr sz="1400" spc="-1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action,</a:t>
            </a:r>
            <a:r>
              <a:rPr sz="1400" spc="-2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in</a:t>
            </a:r>
            <a:r>
              <a:rPr sz="1400" spc="-5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the</a:t>
            </a:r>
            <a:r>
              <a:rPr sz="1400" spc="10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movement,</a:t>
            </a:r>
            <a:r>
              <a:rPr sz="1400" spc="-2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in</a:t>
            </a:r>
            <a:r>
              <a:rPr sz="1400" spc="-3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the</a:t>
            </a:r>
            <a:r>
              <a:rPr sz="1400" spc="-1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struggle,</a:t>
            </a:r>
            <a:r>
              <a:rPr sz="1400" spc="-2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and</a:t>
            </a:r>
            <a:r>
              <a:rPr sz="1400" spc="-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in</a:t>
            </a:r>
            <a:r>
              <a:rPr sz="1400" spc="-50" dirty="0">
                <a:latin typeface="Calibri"/>
                <a:cs typeface="Calibri"/>
              </a:rPr>
              <a:t> </a:t>
            </a:r>
            <a:r>
              <a:rPr sz="1400" spc="-25" dirty="0">
                <a:latin typeface="Calibri"/>
                <a:cs typeface="Calibri"/>
              </a:rPr>
              <a:t>the </a:t>
            </a:r>
            <a:r>
              <a:rPr sz="1400" spc="-10" dirty="0">
                <a:latin typeface="Calibri"/>
                <a:cs typeface="Calibri"/>
              </a:rPr>
              <a:t>search</a:t>
            </a:r>
            <a:r>
              <a:rPr sz="1400" spc="-8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--</a:t>
            </a:r>
            <a:r>
              <a:rPr sz="1400" spc="-9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the</a:t>
            </a:r>
            <a:r>
              <a:rPr sz="1400" spc="-2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acts</a:t>
            </a:r>
            <a:r>
              <a:rPr sz="1400" spc="-3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of</a:t>
            </a:r>
            <a:r>
              <a:rPr sz="1400" spc="-8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an</a:t>
            </a:r>
            <a:r>
              <a:rPr sz="1400" spc="-5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individual</a:t>
            </a:r>
            <a:r>
              <a:rPr sz="1400" spc="30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journey.</a:t>
            </a:r>
            <a:r>
              <a:rPr sz="1400" spc="-4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I</a:t>
            </a:r>
            <a:r>
              <a:rPr sz="1400" spc="-55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am</a:t>
            </a:r>
            <a:r>
              <a:rPr sz="1400" spc="-7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a</a:t>
            </a:r>
            <a:r>
              <a:rPr sz="1400" spc="-4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mental</a:t>
            </a:r>
            <a:r>
              <a:rPr sz="1400" spc="-2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health</a:t>
            </a:r>
            <a:r>
              <a:rPr sz="1400" spc="-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therapist</a:t>
            </a:r>
            <a:r>
              <a:rPr sz="1400" spc="2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by</a:t>
            </a:r>
            <a:r>
              <a:rPr sz="1400" spc="-3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trade,</a:t>
            </a:r>
            <a:r>
              <a:rPr sz="1400" spc="-3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and</a:t>
            </a:r>
            <a:r>
              <a:rPr sz="1400" spc="-4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I</a:t>
            </a:r>
            <a:r>
              <a:rPr sz="1400" spc="-6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believe in</a:t>
            </a:r>
            <a:r>
              <a:rPr sz="1400" spc="-5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the</a:t>
            </a:r>
            <a:r>
              <a:rPr sz="1400" spc="-15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therapeutic </a:t>
            </a:r>
            <a:r>
              <a:rPr sz="1400" dirty="0">
                <a:latin typeface="Calibri"/>
                <a:cs typeface="Calibri"/>
              </a:rPr>
              <a:t>aspects</a:t>
            </a:r>
            <a:r>
              <a:rPr sz="1400" spc="-3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of</a:t>
            </a:r>
            <a:r>
              <a:rPr sz="1400" spc="-7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art.</a:t>
            </a:r>
            <a:r>
              <a:rPr sz="1400" spc="-4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Art</a:t>
            </a:r>
            <a:r>
              <a:rPr sz="1400" spc="-5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can</a:t>
            </a:r>
            <a:r>
              <a:rPr sz="1400" spc="-5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heal, inspire,</a:t>
            </a:r>
            <a:r>
              <a:rPr sz="1400" spc="-2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and</a:t>
            </a:r>
            <a:r>
              <a:rPr sz="1400" spc="-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tell</a:t>
            </a:r>
            <a:r>
              <a:rPr sz="1400" spc="-5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some</a:t>
            </a:r>
            <a:r>
              <a:rPr sz="1400" spc="-8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really</a:t>
            </a:r>
            <a:r>
              <a:rPr sz="1400" spc="-3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great</a:t>
            </a:r>
            <a:r>
              <a:rPr sz="1400" spc="-10" dirty="0">
                <a:latin typeface="Calibri"/>
                <a:cs typeface="Calibri"/>
              </a:rPr>
              <a:t> </a:t>
            </a:r>
            <a:r>
              <a:rPr sz="1400" spc="-20" dirty="0">
                <a:latin typeface="Calibri"/>
                <a:cs typeface="Calibri"/>
              </a:rPr>
              <a:t>stories!</a:t>
            </a:r>
            <a:r>
              <a:rPr sz="1400" spc="-8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I</a:t>
            </a:r>
            <a:r>
              <a:rPr sz="1400" spc="-5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am</a:t>
            </a:r>
            <a:r>
              <a:rPr sz="1400" spc="-6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open</a:t>
            </a:r>
            <a:r>
              <a:rPr sz="1400" spc="-4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to</a:t>
            </a:r>
            <a:r>
              <a:rPr sz="1400" spc="-4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all</a:t>
            </a:r>
            <a:r>
              <a:rPr sz="1400" spc="-2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age</a:t>
            </a:r>
            <a:r>
              <a:rPr sz="1400" spc="-3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groups</a:t>
            </a:r>
            <a:r>
              <a:rPr sz="1400" spc="-2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-</a:t>
            </a:r>
            <a:r>
              <a:rPr sz="1400" spc="-7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the </a:t>
            </a:r>
            <a:r>
              <a:rPr sz="1400" spc="-10" dirty="0">
                <a:latin typeface="Calibri"/>
                <a:cs typeface="Calibri"/>
              </a:rPr>
              <a:t>experiences </a:t>
            </a:r>
            <a:r>
              <a:rPr sz="1400" dirty="0">
                <a:latin typeface="Calibri"/>
                <a:cs typeface="Calibri"/>
              </a:rPr>
              <a:t>of</a:t>
            </a:r>
            <a:r>
              <a:rPr sz="1400" spc="-110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expression,</a:t>
            </a:r>
            <a:r>
              <a:rPr sz="1400" spc="-3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inspiration</a:t>
            </a:r>
            <a:r>
              <a:rPr sz="1400" spc="-4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and</a:t>
            </a:r>
            <a:r>
              <a:rPr sz="1400" spc="-3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discovery</a:t>
            </a:r>
            <a:r>
              <a:rPr sz="1400" spc="-5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are</a:t>
            </a:r>
            <a:r>
              <a:rPr sz="1400" spc="-6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not</a:t>
            </a:r>
            <a:r>
              <a:rPr sz="1400" spc="-2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defined</a:t>
            </a:r>
            <a:r>
              <a:rPr sz="1400" spc="-3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by</a:t>
            </a:r>
            <a:r>
              <a:rPr sz="1400" spc="-4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our</a:t>
            </a:r>
            <a:r>
              <a:rPr sz="1400" spc="-5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age</a:t>
            </a:r>
            <a:r>
              <a:rPr sz="1400" spc="-3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or</a:t>
            </a:r>
            <a:r>
              <a:rPr sz="1400" spc="-75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ability.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3411473" y="829817"/>
            <a:ext cx="3314700" cy="0"/>
          </a:xfrm>
          <a:custGeom>
            <a:avLst/>
            <a:gdLst/>
            <a:ahLst/>
            <a:cxnLst/>
            <a:rect l="l" t="t" r="r" b="b"/>
            <a:pathLst>
              <a:path w="3314700">
                <a:moveTo>
                  <a:pt x="0" y="0"/>
                </a:moveTo>
                <a:lnTo>
                  <a:pt x="3314319" y="0"/>
                </a:lnTo>
              </a:path>
            </a:pathLst>
          </a:custGeom>
          <a:ln w="381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1521713" y="909065"/>
            <a:ext cx="4821555" cy="280352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260600">
              <a:lnSpc>
                <a:spcPct val="100000"/>
              </a:lnSpc>
              <a:spcBef>
                <a:spcPts val="105"/>
              </a:spcBef>
            </a:pPr>
            <a:r>
              <a:rPr sz="1400" dirty="0">
                <a:latin typeface="Calibri"/>
                <a:cs typeface="Calibri"/>
              </a:rPr>
              <a:t>Visual</a:t>
            </a:r>
            <a:r>
              <a:rPr sz="1400" spc="-2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Arts</a:t>
            </a:r>
            <a:r>
              <a:rPr sz="1400" spc="-7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–</a:t>
            </a:r>
            <a:r>
              <a:rPr sz="1400" spc="-5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Painting,</a:t>
            </a:r>
            <a:r>
              <a:rPr sz="1400" spc="30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Woodcarving</a:t>
            </a:r>
            <a:endParaRPr sz="14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14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1400">
              <a:latin typeface="Calibri"/>
              <a:cs typeface="Calibri"/>
            </a:endParaRPr>
          </a:p>
          <a:p>
            <a:pPr marL="67945" algn="ctr">
              <a:lnSpc>
                <a:spcPct val="100000"/>
              </a:lnSpc>
              <a:spcBef>
                <a:spcPts val="960"/>
              </a:spcBef>
            </a:pPr>
            <a:r>
              <a:rPr sz="1800" b="1" dirty="0">
                <a:solidFill>
                  <a:srgbClr val="F4AF20"/>
                </a:solidFill>
                <a:latin typeface="Calibri"/>
                <a:cs typeface="Calibri"/>
              </a:rPr>
              <a:t>Artist</a:t>
            </a:r>
            <a:r>
              <a:rPr sz="1800" b="1" spc="-85" dirty="0">
                <a:solidFill>
                  <a:srgbClr val="F4AF20"/>
                </a:solidFill>
                <a:latin typeface="Calibri"/>
                <a:cs typeface="Calibri"/>
              </a:rPr>
              <a:t> </a:t>
            </a:r>
            <a:r>
              <a:rPr sz="1800" b="1" spc="-10" dirty="0">
                <a:solidFill>
                  <a:srgbClr val="F4AF20"/>
                </a:solidFill>
                <a:latin typeface="Calibri"/>
                <a:cs typeface="Calibri"/>
              </a:rPr>
              <a:t>Contact:</a:t>
            </a:r>
            <a:endParaRPr sz="1800">
              <a:latin typeface="Calibri"/>
              <a:cs typeface="Calibri"/>
            </a:endParaRPr>
          </a:p>
          <a:p>
            <a:pPr marR="1661160" algn="r">
              <a:lnSpc>
                <a:spcPct val="100000"/>
              </a:lnSpc>
              <a:spcBef>
                <a:spcPts val="445"/>
              </a:spcBef>
            </a:pPr>
            <a:r>
              <a:rPr sz="1200" b="1" spc="-35" dirty="0">
                <a:latin typeface="Calibri"/>
                <a:cs typeface="Calibri"/>
              </a:rPr>
              <a:t>P.O.</a:t>
            </a:r>
            <a:r>
              <a:rPr sz="1200" b="1" spc="-100" dirty="0">
                <a:latin typeface="Calibri"/>
                <a:cs typeface="Calibri"/>
              </a:rPr>
              <a:t> </a:t>
            </a:r>
            <a:r>
              <a:rPr sz="1200" b="1" dirty="0">
                <a:latin typeface="Calibri"/>
                <a:cs typeface="Calibri"/>
              </a:rPr>
              <a:t>Box</a:t>
            </a:r>
            <a:r>
              <a:rPr sz="1200" b="1" spc="50" dirty="0">
                <a:latin typeface="Calibri"/>
                <a:cs typeface="Calibri"/>
              </a:rPr>
              <a:t> </a:t>
            </a:r>
            <a:r>
              <a:rPr sz="1200" b="1" spc="-25" dirty="0">
                <a:latin typeface="Calibri"/>
                <a:cs typeface="Calibri"/>
              </a:rPr>
              <a:t>125</a:t>
            </a:r>
            <a:endParaRPr sz="1200">
              <a:latin typeface="Calibri"/>
              <a:cs typeface="Calibri"/>
            </a:endParaRPr>
          </a:p>
          <a:p>
            <a:pPr marL="1903730" marR="1656080" indent="210185" algn="r">
              <a:lnSpc>
                <a:spcPct val="111700"/>
              </a:lnSpc>
              <a:spcBef>
                <a:spcPts val="35"/>
              </a:spcBef>
            </a:pPr>
            <a:r>
              <a:rPr sz="1200" b="1" dirty="0">
                <a:latin typeface="Calibri"/>
                <a:cs typeface="Calibri"/>
              </a:rPr>
              <a:t>Calvin,</a:t>
            </a:r>
            <a:r>
              <a:rPr sz="1200" b="1" spc="-55" dirty="0">
                <a:latin typeface="Calibri"/>
                <a:cs typeface="Calibri"/>
              </a:rPr>
              <a:t> </a:t>
            </a:r>
            <a:r>
              <a:rPr sz="1200" b="1" dirty="0">
                <a:latin typeface="Calibri"/>
                <a:cs typeface="Calibri"/>
              </a:rPr>
              <a:t>PA</a:t>
            </a:r>
            <a:r>
              <a:rPr sz="1200" b="1" spc="-50" dirty="0">
                <a:latin typeface="Calibri"/>
                <a:cs typeface="Calibri"/>
              </a:rPr>
              <a:t> </a:t>
            </a:r>
            <a:r>
              <a:rPr sz="1200" b="1" spc="-10" dirty="0">
                <a:latin typeface="Calibri"/>
                <a:cs typeface="Calibri"/>
              </a:rPr>
              <a:t>16622 </a:t>
            </a:r>
            <a:r>
              <a:rPr sz="1200" b="1" u="sng" spc="-30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libri"/>
                <a:cs typeface="Calibri"/>
                <a:hlinkClick r:id="rId2"/>
              </a:rPr>
              <a:t>Zhe8ka@yahoo.com</a:t>
            </a:r>
            <a:endParaRPr sz="1200">
              <a:latin typeface="Calibri"/>
              <a:cs typeface="Calibri"/>
            </a:endParaRPr>
          </a:p>
          <a:p>
            <a:pPr marL="12700" marR="1658620" indent="1461135" algn="r">
              <a:lnSpc>
                <a:spcPts val="1860"/>
              </a:lnSpc>
            </a:pPr>
            <a:r>
              <a:rPr sz="1200" b="1" dirty="0">
                <a:solidFill>
                  <a:srgbClr val="F4AF20"/>
                </a:solidFill>
                <a:latin typeface="Calibri"/>
                <a:cs typeface="Calibri"/>
              </a:rPr>
              <a:t>Age</a:t>
            </a:r>
            <a:r>
              <a:rPr sz="1200" b="1" spc="-30" dirty="0">
                <a:solidFill>
                  <a:srgbClr val="F4AF20"/>
                </a:solidFill>
                <a:latin typeface="Calibri"/>
                <a:cs typeface="Calibri"/>
              </a:rPr>
              <a:t> </a:t>
            </a:r>
            <a:r>
              <a:rPr sz="1200" b="1" dirty="0">
                <a:solidFill>
                  <a:srgbClr val="F4AF20"/>
                </a:solidFill>
                <a:latin typeface="Calibri"/>
                <a:cs typeface="Calibri"/>
              </a:rPr>
              <a:t>Range for</a:t>
            </a:r>
            <a:r>
              <a:rPr sz="1200" b="1" spc="-35" dirty="0">
                <a:solidFill>
                  <a:srgbClr val="F4AF20"/>
                </a:solidFill>
                <a:latin typeface="Calibri"/>
                <a:cs typeface="Calibri"/>
              </a:rPr>
              <a:t> </a:t>
            </a:r>
            <a:r>
              <a:rPr sz="1200" b="1" spc="-20" dirty="0">
                <a:solidFill>
                  <a:srgbClr val="F4AF20"/>
                </a:solidFill>
                <a:latin typeface="Calibri"/>
                <a:cs typeface="Calibri"/>
              </a:rPr>
              <a:t>Residencies: </a:t>
            </a:r>
            <a:r>
              <a:rPr sz="1200" b="1" dirty="0">
                <a:latin typeface="Calibri"/>
                <a:cs typeface="Calibri"/>
              </a:rPr>
              <a:t>Early</a:t>
            </a:r>
            <a:r>
              <a:rPr sz="1200" b="1" spc="-70" dirty="0">
                <a:latin typeface="Calibri"/>
                <a:cs typeface="Calibri"/>
              </a:rPr>
              <a:t> </a:t>
            </a:r>
            <a:r>
              <a:rPr sz="1200" b="1" dirty="0">
                <a:latin typeface="Calibri"/>
                <a:cs typeface="Calibri"/>
              </a:rPr>
              <a:t>Childhood,</a:t>
            </a:r>
            <a:r>
              <a:rPr sz="1200" b="1" spc="35" dirty="0">
                <a:latin typeface="Calibri"/>
                <a:cs typeface="Calibri"/>
              </a:rPr>
              <a:t> </a:t>
            </a:r>
            <a:r>
              <a:rPr sz="1200" b="1" dirty="0">
                <a:latin typeface="Calibri"/>
                <a:cs typeface="Calibri"/>
              </a:rPr>
              <a:t>Elementary,</a:t>
            </a:r>
            <a:r>
              <a:rPr sz="1200" b="1" spc="210" dirty="0">
                <a:latin typeface="Calibri"/>
                <a:cs typeface="Calibri"/>
              </a:rPr>
              <a:t> </a:t>
            </a:r>
            <a:r>
              <a:rPr sz="1200" b="1" spc="-10" dirty="0">
                <a:latin typeface="Calibri"/>
                <a:cs typeface="Calibri"/>
              </a:rPr>
              <a:t>Middle/Junior,</a:t>
            </a:r>
            <a:r>
              <a:rPr sz="1200" b="1" spc="50" dirty="0">
                <a:latin typeface="Calibri"/>
                <a:cs typeface="Calibri"/>
              </a:rPr>
              <a:t> </a:t>
            </a:r>
            <a:r>
              <a:rPr sz="1200" b="1" spc="-20" dirty="0">
                <a:latin typeface="Calibri"/>
                <a:cs typeface="Calibri"/>
              </a:rPr>
              <a:t>High</a:t>
            </a:r>
            <a:endParaRPr sz="1200">
              <a:latin typeface="Calibri"/>
              <a:cs typeface="Calibri"/>
            </a:endParaRPr>
          </a:p>
          <a:p>
            <a:pPr marR="1659889" algn="r">
              <a:lnSpc>
                <a:spcPts val="1405"/>
              </a:lnSpc>
            </a:pPr>
            <a:r>
              <a:rPr sz="1200" b="1" dirty="0">
                <a:latin typeface="Calibri"/>
                <a:cs typeface="Calibri"/>
              </a:rPr>
              <a:t>School,</a:t>
            </a:r>
            <a:r>
              <a:rPr sz="1200" b="1" spc="10" dirty="0">
                <a:latin typeface="Calibri"/>
                <a:cs typeface="Calibri"/>
              </a:rPr>
              <a:t> </a:t>
            </a:r>
            <a:r>
              <a:rPr sz="1200" b="1" dirty="0">
                <a:latin typeface="Calibri"/>
                <a:cs typeface="Calibri"/>
              </a:rPr>
              <a:t>Adult, </a:t>
            </a:r>
            <a:r>
              <a:rPr sz="1200" b="1" spc="-10" dirty="0">
                <a:latin typeface="Calibri"/>
                <a:cs typeface="Calibri"/>
              </a:rPr>
              <a:t>Senior</a:t>
            </a:r>
            <a:endParaRPr sz="1200">
              <a:latin typeface="Calibri"/>
              <a:cs typeface="Calibri"/>
            </a:endParaRPr>
          </a:p>
          <a:p>
            <a:pPr marL="1000125" marR="1659889" indent="1424940" algn="r">
              <a:lnSpc>
                <a:spcPts val="1739"/>
              </a:lnSpc>
              <a:spcBef>
                <a:spcPts val="5"/>
              </a:spcBef>
            </a:pPr>
            <a:r>
              <a:rPr sz="1200" b="1" spc="-20" dirty="0">
                <a:solidFill>
                  <a:srgbClr val="F4AF20"/>
                </a:solidFill>
                <a:latin typeface="Calibri"/>
                <a:cs typeface="Calibri"/>
              </a:rPr>
              <a:t>References: </a:t>
            </a:r>
            <a:r>
              <a:rPr sz="1200" b="1" spc="-30" dirty="0">
                <a:latin typeface="Calibri"/>
                <a:cs typeface="Calibri"/>
              </a:rPr>
              <a:t>References </a:t>
            </a:r>
            <a:r>
              <a:rPr sz="1200" b="1" dirty="0">
                <a:latin typeface="Calibri"/>
                <a:cs typeface="Calibri"/>
              </a:rPr>
              <a:t>available</a:t>
            </a:r>
            <a:r>
              <a:rPr sz="1200" b="1" spc="5" dirty="0">
                <a:latin typeface="Calibri"/>
                <a:cs typeface="Calibri"/>
              </a:rPr>
              <a:t> </a:t>
            </a:r>
            <a:r>
              <a:rPr sz="1200" b="1" dirty="0">
                <a:latin typeface="Calibri"/>
                <a:cs typeface="Calibri"/>
              </a:rPr>
              <a:t>upon</a:t>
            </a:r>
            <a:r>
              <a:rPr sz="1200" b="1" spc="85" dirty="0">
                <a:latin typeface="Calibri"/>
                <a:cs typeface="Calibri"/>
              </a:rPr>
              <a:t> </a:t>
            </a:r>
            <a:r>
              <a:rPr sz="1200" b="1" spc="-10" dirty="0">
                <a:latin typeface="Calibri"/>
                <a:cs typeface="Calibri"/>
              </a:rPr>
              <a:t>request</a:t>
            </a:r>
            <a:endParaRPr sz="1200">
              <a:latin typeface="Calibri"/>
              <a:cs typeface="Calibri"/>
            </a:endParaRPr>
          </a:p>
        </p:txBody>
      </p:sp>
      <p:pic>
        <p:nvPicPr>
          <p:cNvPr id="6" name="object 6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064252" y="1344167"/>
            <a:ext cx="2218944" cy="2791967"/>
          </a:xfrm>
          <a:prstGeom prst="rect">
            <a:avLst/>
          </a:prstGeom>
        </p:spPr>
      </p:pic>
      <p:sp>
        <p:nvSpPr>
          <p:cNvPr id="7" name="object 7"/>
          <p:cNvSpPr/>
          <p:nvPr/>
        </p:nvSpPr>
        <p:spPr>
          <a:xfrm>
            <a:off x="169164" y="146303"/>
            <a:ext cx="396240" cy="338455"/>
          </a:xfrm>
          <a:custGeom>
            <a:avLst/>
            <a:gdLst/>
            <a:ahLst/>
            <a:cxnLst/>
            <a:rect l="l" t="t" r="r" b="b"/>
            <a:pathLst>
              <a:path w="396240" h="338455">
                <a:moveTo>
                  <a:pt x="339217" y="198755"/>
                </a:moveTo>
                <a:lnTo>
                  <a:pt x="197878" y="64897"/>
                </a:lnTo>
                <a:lnTo>
                  <a:pt x="56540" y="198755"/>
                </a:lnTo>
                <a:lnTo>
                  <a:pt x="56540" y="338328"/>
                </a:lnTo>
                <a:lnTo>
                  <a:pt x="169608" y="338328"/>
                </a:lnTo>
                <a:lnTo>
                  <a:pt x="169608" y="220980"/>
                </a:lnTo>
                <a:lnTo>
                  <a:pt x="226148" y="220980"/>
                </a:lnTo>
                <a:lnTo>
                  <a:pt x="226148" y="338328"/>
                </a:lnTo>
                <a:lnTo>
                  <a:pt x="339217" y="338328"/>
                </a:lnTo>
                <a:lnTo>
                  <a:pt x="339217" y="198755"/>
                </a:lnTo>
                <a:close/>
              </a:path>
              <a:path w="396240" h="338455">
                <a:moveTo>
                  <a:pt x="395757" y="187972"/>
                </a:moveTo>
                <a:lnTo>
                  <a:pt x="197878" y="0"/>
                </a:lnTo>
                <a:lnTo>
                  <a:pt x="0" y="187972"/>
                </a:lnTo>
                <a:lnTo>
                  <a:pt x="21209" y="205867"/>
                </a:lnTo>
                <a:lnTo>
                  <a:pt x="197878" y="38481"/>
                </a:lnTo>
                <a:lnTo>
                  <a:pt x="374561" y="205867"/>
                </a:lnTo>
                <a:lnTo>
                  <a:pt x="395757" y="187972"/>
                </a:lnTo>
                <a:close/>
              </a:path>
            </a:pathLst>
          </a:custGeom>
          <a:solidFill>
            <a:srgbClr val="1288C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188163" y="521335"/>
            <a:ext cx="337820" cy="1320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700" u="sng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libri"/>
                <a:cs typeface="Calibri"/>
                <a:hlinkClick r:id="rId4" action="ppaction://hlinksldjump"/>
              </a:rPr>
              <a:t>Artist</a:t>
            </a:r>
            <a:r>
              <a:rPr sz="700" u="sng" spc="-30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libri"/>
                <a:cs typeface="Calibri"/>
                <a:hlinkClick r:id="rId4" action="ppaction://hlinksldjump"/>
              </a:rPr>
              <a:t> </a:t>
            </a:r>
            <a:r>
              <a:rPr sz="700" u="sng" spc="-20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libri"/>
                <a:cs typeface="Calibri"/>
                <a:hlinkClick r:id="rId4" action="ppaction://hlinksldjump"/>
              </a:rPr>
              <a:t>list</a:t>
            </a:r>
            <a:endParaRPr sz="7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38937" rIns="0" bIns="0" rtlCol="0">
            <a:spAutoFit/>
          </a:bodyPr>
          <a:lstStyle/>
          <a:p>
            <a:pPr marL="879475">
              <a:lnSpc>
                <a:spcPct val="100000"/>
              </a:lnSpc>
              <a:spcBef>
                <a:spcPts val="100"/>
              </a:spcBef>
            </a:pPr>
            <a:r>
              <a:rPr spc="-20" dirty="0"/>
              <a:t>Lynne</a:t>
            </a:r>
            <a:r>
              <a:rPr spc="-165" dirty="0"/>
              <a:t> </a:t>
            </a:r>
            <a:r>
              <a:rPr spc="-10" dirty="0"/>
              <a:t>Magee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881888" y="909065"/>
            <a:ext cx="8185784" cy="495808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76530" algn="ctr">
              <a:lnSpc>
                <a:spcPct val="100000"/>
              </a:lnSpc>
              <a:spcBef>
                <a:spcPts val="105"/>
              </a:spcBef>
            </a:pPr>
            <a:r>
              <a:rPr sz="1400" dirty="0">
                <a:latin typeface="Calibri"/>
                <a:cs typeface="Calibri"/>
              </a:rPr>
              <a:t>Visual</a:t>
            </a:r>
            <a:r>
              <a:rPr sz="1400" spc="-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Arts</a:t>
            </a:r>
            <a:r>
              <a:rPr sz="1400" spc="-3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–</a:t>
            </a:r>
            <a:r>
              <a:rPr sz="1400" spc="-40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Painter</a:t>
            </a:r>
            <a:endParaRPr sz="14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1450">
              <a:latin typeface="Calibri"/>
              <a:cs typeface="Calibri"/>
            </a:endParaRPr>
          </a:p>
          <a:p>
            <a:pPr marL="2406650">
              <a:lnSpc>
                <a:spcPct val="100000"/>
              </a:lnSpc>
            </a:pPr>
            <a:r>
              <a:rPr sz="1800" b="1" dirty="0">
                <a:solidFill>
                  <a:srgbClr val="F4AF20"/>
                </a:solidFill>
                <a:latin typeface="Calibri"/>
                <a:cs typeface="Calibri"/>
              </a:rPr>
              <a:t>Artist</a:t>
            </a:r>
            <a:r>
              <a:rPr sz="1800" b="1" spc="-75" dirty="0">
                <a:solidFill>
                  <a:srgbClr val="F4AF20"/>
                </a:solidFill>
                <a:latin typeface="Calibri"/>
                <a:cs typeface="Calibri"/>
              </a:rPr>
              <a:t> </a:t>
            </a:r>
            <a:r>
              <a:rPr sz="1800" b="1" spc="-10" dirty="0">
                <a:solidFill>
                  <a:srgbClr val="F4AF20"/>
                </a:solidFill>
                <a:latin typeface="Calibri"/>
                <a:cs typeface="Calibri"/>
              </a:rPr>
              <a:t>Contact:</a:t>
            </a:r>
            <a:endParaRPr sz="1800">
              <a:latin typeface="Calibri"/>
              <a:cs typeface="Calibri"/>
            </a:endParaRPr>
          </a:p>
          <a:p>
            <a:pPr marR="4382135" algn="r">
              <a:lnSpc>
                <a:spcPct val="100000"/>
              </a:lnSpc>
              <a:spcBef>
                <a:spcPts val="434"/>
              </a:spcBef>
            </a:pPr>
            <a:r>
              <a:rPr sz="1200" b="1" dirty="0">
                <a:latin typeface="Calibri"/>
                <a:cs typeface="Calibri"/>
              </a:rPr>
              <a:t>861</a:t>
            </a:r>
            <a:r>
              <a:rPr sz="1200" b="1" spc="-35" dirty="0">
                <a:latin typeface="Calibri"/>
                <a:cs typeface="Calibri"/>
              </a:rPr>
              <a:t> </a:t>
            </a:r>
            <a:r>
              <a:rPr sz="1200" b="1" dirty="0">
                <a:latin typeface="Calibri"/>
                <a:cs typeface="Calibri"/>
              </a:rPr>
              <a:t>Sugar</a:t>
            </a:r>
            <a:r>
              <a:rPr sz="1200" b="1" spc="15" dirty="0">
                <a:latin typeface="Calibri"/>
                <a:cs typeface="Calibri"/>
              </a:rPr>
              <a:t> </a:t>
            </a:r>
            <a:r>
              <a:rPr sz="1200" b="1" dirty="0">
                <a:latin typeface="Calibri"/>
                <a:cs typeface="Calibri"/>
              </a:rPr>
              <a:t>Run</a:t>
            </a:r>
            <a:r>
              <a:rPr sz="1200" b="1" spc="15" dirty="0">
                <a:latin typeface="Calibri"/>
                <a:cs typeface="Calibri"/>
              </a:rPr>
              <a:t> </a:t>
            </a:r>
            <a:r>
              <a:rPr sz="1200" b="1" spc="-20" dirty="0">
                <a:latin typeface="Calibri"/>
                <a:cs typeface="Calibri"/>
              </a:rPr>
              <a:t>Road</a:t>
            </a:r>
            <a:endParaRPr sz="1200">
              <a:latin typeface="Calibri"/>
              <a:cs typeface="Calibri"/>
            </a:endParaRPr>
          </a:p>
          <a:p>
            <a:pPr marR="4384675" algn="r">
              <a:lnSpc>
                <a:spcPct val="100000"/>
              </a:lnSpc>
            </a:pPr>
            <a:r>
              <a:rPr sz="1200" b="1" dirty="0">
                <a:latin typeface="Calibri"/>
                <a:cs typeface="Calibri"/>
              </a:rPr>
              <a:t>Altoona,</a:t>
            </a:r>
            <a:r>
              <a:rPr sz="1200" b="1" spc="-65" dirty="0">
                <a:latin typeface="Calibri"/>
                <a:cs typeface="Calibri"/>
              </a:rPr>
              <a:t> </a:t>
            </a:r>
            <a:r>
              <a:rPr sz="1200" b="1" dirty="0">
                <a:latin typeface="Calibri"/>
                <a:cs typeface="Calibri"/>
              </a:rPr>
              <a:t>PA</a:t>
            </a:r>
            <a:r>
              <a:rPr sz="1200" b="1" spc="-45" dirty="0">
                <a:latin typeface="Calibri"/>
                <a:cs typeface="Calibri"/>
              </a:rPr>
              <a:t> </a:t>
            </a:r>
            <a:r>
              <a:rPr sz="1200" b="1" spc="-10" dirty="0">
                <a:latin typeface="Calibri"/>
                <a:cs typeface="Calibri"/>
              </a:rPr>
              <a:t>16601</a:t>
            </a:r>
            <a:endParaRPr sz="1200">
              <a:latin typeface="Calibri"/>
              <a:cs typeface="Calibri"/>
            </a:endParaRPr>
          </a:p>
          <a:p>
            <a:pPr marR="4386580" algn="r">
              <a:lnSpc>
                <a:spcPct val="100000"/>
              </a:lnSpc>
              <a:spcBef>
                <a:spcPts val="300"/>
              </a:spcBef>
            </a:pPr>
            <a:r>
              <a:rPr sz="1200" b="1" dirty="0">
                <a:latin typeface="Calibri"/>
                <a:cs typeface="Calibri"/>
              </a:rPr>
              <a:t>814-943-</a:t>
            </a:r>
            <a:r>
              <a:rPr sz="1200" b="1" spc="-20" dirty="0">
                <a:latin typeface="Calibri"/>
                <a:cs typeface="Calibri"/>
              </a:rPr>
              <a:t>6367</a:t>
            </a:r>
            <a:endParaRPr sz="1200">
              <a:latin typeface="Calibri"/>
              <a:cs typeface="Calibri"/>
            </a:endParaRPr>
          </a:p>
          <a:p>
            <a:pPr marL="2074545" marR="4420870" indent="-170815">
              <a:lnSpc>
                <a:spcPct val="111700"/>
              </a:lnSpc>
              <a:spcBef>
                <a:spcPts val="35"/>
              </a:spcBef>
            </a:pPr>
            <a:r>
              <a:rPr sz="1200" b="1" u="sng" spc="-20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libri"/>
                <a:cs typeface="Calibri"/>
                <a:hlinkClick r:id="rId2"/>
              </a:rPr>
              <a:t>mmagee7920@atlanticbb.net</a:t>
            </a:r>
            <a:r>
              <a:rPr sz="1200" b="1" spc="-20" dirty="0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sz="1200" b="1" spc="-10" dirty="0">
                <a:latin typeface="Calibri"/>
                <a:cs typeface="Calibri"/>
              </a:rPr>
              <a:t>lyneeamagee.weebly.com</a:t>
            </a:r>
            <a:endParaRPr sz="1200">
              <a:latin typeface="Calibri"/>
              <a:cs typeface="Calibri"/>
            </a:endParaRPr>
          </a:p>
          <a:p>
            <a:pPr marR="4440555" algn="r">
              <a:lnSpc>
                <a:spcPct val="100000"/>
              </a:lnSpc>
              <a:spcBef>
                <a:spcPts val="290"/>
              </a:spcBef>
            </a:pPr>
            <a:r>
              <a:rPr sz="1200" b="1" dirty="0">
                <a:solidFill>
                  <a:srgbClr val="F4AF20"/>
                </a:solidFill>
                <a:latin typeface="Calibri"/>
                <a:cs typeface="Calibri"/>
              </a:rPr>
              <a:t>Age</a:t>
            </a:r>
            <a:r>
              <a:rPr sz="1200" b="1" spc="-40" dirty="0">
                <a:solidFill>
                  <a:srgbClr val="F4AF20"/>
                </a:solidFill>
                <a:latin typeface="Calibri"/>
                <a:cs typeface="Calibri"/>
              </a:rPr>
              <a:t> </a:t>
            </a:r>
            <a:r>
              <a:rPr sz="1200" b="1" dirty="0">
                <a:solidFill>
                  <a:srgbClr val="F4AF20"/>
                </a:solidFill>
                <a:latin typeface="Calibri"/>
                <a:cs typeface="Calibri"/>
              </a:rPr>
              <a:t>Range for</a:t>
            </a:r>
            <a:r>
              <a:rPr sz="1200" b="1" spc="-35" dirty="0">
                <a:solidFill>
                  <a:srgbClr val="F4AF20"/>
                </a:solidFill>
                <a:latin typeface="Calibri"/>
                <a:cs typeface="Calibri"/>
              </a:rPr>
              <a:t> </a:t>
            </a:r>
            <a:r>
              <a:rPr sz="1200" b="1" spc="-10" dirty="0">
                <a:solidFill>
                  <a:srgbClr val="F4AF20"/>
                </a:solidFill>
                <a:latin typeface="Calibri"/>
                <a:cs typeface="Calibri"/>
              </a:rPr>
              <a:t>Residencies:</a:t>
            </a:r>
            <a:endParaRPr sz="1200">
              <a:latin typeface="Calibri"/>
              <a:cs typeface="Calibri"/>
            </a:endParaRPr>
          </a:p>
          <a:p>
            <a:pPr marR="4384040" algn="r">
              <a:lnSpc>
                <a:spcPct val="100000"/>
              </a:lnSpc>
              <a:spcBef>
                <a:spcPts val="515"/>
              </a:spcBef>
            </a:pPr>
            <a:r>
              <a:rPr sz="1200" b="1" dirty="0">
                <a:latin typeface="Calibri"/>
                <a:cs typeface="Calibri"/>
              </a:rPr>
              <a:t>Early</a:t>
            </a:r>
            <a:r>
              <a:rPr sz="1200" b="1" spc="-65" dirty="0">
                <a:latin typeface="Calibri"/>
                <a:cs typeface="Calibri"/>
              </a:rPr>
              <a:t> </a:t>
            </a:r>
            <a:r>
              <a:rPr sz="1200" b="1" dirty="0">
                <a:latin typeface="Calibri"/>
                <a:cs typeface="Calibri"/>
              </a:rPr>
              <a:t>Childhood,</a:t>
            </a:r>
            <a:r>
              <a:rPr sz="1200" b="1" spc="60" dirty="0">
                <a:latin typeface="Calibri"/>
                <a:cs typeface="Calibri"/>
              </a:rPr>
              <a:t> </a:t>
            </a:r>
            <a:r>
              <a:rPr sz="1200" b="1" spc="-10" dirty="0">
                <a:latin typeface="Calibri"/>
                <a:cs typeface="Calibri"/>
              </a:rPr>
              <a:t>Elementary,</a:t>
            </a:r>
            <a:r>
              <a:rPr sz="1200" b="1" spc="-25" dirty="0">
                <a:latin typeface="Calibri"/>
                <a:cs typeface="Calibri"/>
              </a:rPr>
              <a:t> </a:t>
            </a:r>
            <a:r>
              <a:rPr sz="1200" b="1" spc="-10" dirty="0">
                <a:latin typeface="Calibri"/>
                <a:cs typeface="Calibri"/>
              </a:rPr>
              <a:t>Middle/Junior,</a:t>
            </a:r>
            <a:r>
              <a:rPr sz="1200" b="1" spc="40" dirty="0">
                <a:latin typeface="Calibri"/>
                <a:cs typeface="Calibri"/>
              </a:rPr>
              <a:t> </a:t>
            </a:r>
            <a:r>
              <a:rPr sz="1200" b="1" spc="-20" dirty="0">
                <a:latin typeface="Calibri"/>
                <a:cs typeface="Calibri"/>
              </a:rPr>
              <a:t>High</a:t>
            </a:r>
            <a:endParaRPr sz="1200">
              <a:latin typeface="Calibri"/>
              <a:cs typeface="Calibri"/>
            </a:endParaRPr>
          </a:p>
          <a:p>
            <a:pPr marR="4387215" algn="r">
              <a:lnSpc>
                <a:spcPct val="100000"/>
              </a:lnSpc>
            </a:pPr>
            <a:r>
              <a:rPr sz="1200" b="1" dirty="0">
                <a:latin typeface="Calibri"/>
                <a:cs typeface="Calibri"/>
              </a:rPr>
              <a:t>School,</a:t>
            </a:r>
            <a:r>
              <a:rPr sz="1200" b="1" spc="5" dirty="0">
                <a:latin typeface="Calibri"/>
                <a:cs typeface="Calibri"/>
              </a:rPr>
              <a:t> </a:t>
            </a:r>
            <a:r>
              <a:rPr sz="1200" b="1" dirty="0">
                <a:latin typeface="Calibri"/>
                <a:cs typeface="Calibri"/>
              </a:rPr>
              <a:t>Adult,</a:t>
            </a:r>
            <a:r>
              <a:rPr sz="1200" b="1" spc="20" dirty="0">
                <a:latin typeface="Calibri"/>
                <a:cs typeface="Calibri"/>
              </a:rPr>
              <a:t> </a:t>
            </a:r>
            <a:r>
              <a:rPr sz="1200" b="1" spc="-10" dirty="0">
                <a:latin typeface="Calibri"/>
                <a:cs typeface="Calibri"/>
              </a:rPr>
              <a:t>Senior</a:t>
            </a:r>
            <a:endParaRPr sz="1200">
              <a:latin typeface="Calibri"/>
              <a:cs typeface="Calibri"/>
            </a:endParaRPr>
          </a:p>
          <a:p>
            <a:pPr marL="1379220" marR="4385310" indent="1684020" algn="r">
              <a:lnSpc>
                <a:spcPct val="111700"/>
              </a:lnSpc>
              <a:spcBef>
                <a:spcPts val="40"/>
              </a:spcBef>
            </a:pPr>
            <a:r>
              <a:rPr sz="1200" b="1" spc="-20" dirty="0">
                <a:solidFill>
                  <a:srgbClr val="F4AF20"/>
                </a:solidFill>
                <a:latin typeface="Calibri"/>
                <a:cs typeface="Calibri"/>
              </a:rPr>
              <a:t>References: </a:t>
            </a:r>
            <a:r>
              <a:rPr sz="1200" b="1" dirty="0">
                <a:latin typeface="Calibri"/>
                <a:cs typeface="Calibri"/>
              </a:rPr>
              <a:t>Colleen</a:t>
            </a:r>
            <a:r>
              <a:rPr sz="1200" b="1" spc="-20" dirty="0">
                <a:latin typeface="Calibri"/>
                <a:cs typeface="Calibri"/>
              </a:rPr>
              <a:t> </a:t>
            </a:r>
            <a:r>
              <a:rPr sz="1200" b="1" dirty="0">
                <a:latin typeface="Calibri"/>
                <a:cs typeface="Calibri"/>
              </a:rPr>
              <a:t>Montrello,</a:t>
            </a:r>
            <a:r>
              <a:rPr sz="1200" b="1" spc="-10" dirty="0">
                <a:latin typeface="Calibri"/>
                <a:cs typeface="Calibri"/>
              </a:rPr>
              <a:t> </a:t>
            </a:r>
            <a:r>
              <a:rPr sz="1200" b="1" dirty="0">
                <a:latin typeface="Calibri"/>
                <a:cs typeface="Calibri"/>
              </a:rPr>
              <a:t>ARC,</a:t>
            </a:r>
            <a:r>
              <a:rPr sz="1200" b="1" spc="-20" dirty="0">
                <a:latin typeface="Calibri"/>
                <a:cs typeface="Calibri"/>
              </a:rPr>
              <a:t> </a:t>
            </a:r>
            <a:r>
              <a:rPr sz="1200" b="1" dirty="0">
                <a:latin typeface="Calibri"/>
                <a:cs typeface="Calibri"/>
              </a:rPr>
              <a:t>814-695-</a:t>
            </a:r>
            <a:r>
              <a:rPr sz="1200" b="1" spc="-20" dirty="0">
                <a:latin typeface="Calibri"/>
                <a:cs typeface="Calibri"/>
              </a:rPr>
              <a:t>5994</a:t>
            </a:r>
            <a:endParaRPr sz="1200">
              <a:latin typeface="Calibri"/>
              <a:cs typeface="Calibri"/>
            </a:endParaRPr>
          </a:p>
          <a:p>
            <a:pPr marR="4386580" algn="r">
              <a:lnSpc>
                <a:spcPct val="100000"/>
              </a:lnSpc>
              <a:spcBef>
                <a:spcPts val="285"/>
              </a:spcBef>
            </a:pPr>
            <a:r>
              <a:rPr sz="1200" b="1" spc="-10" dirty="0">
                <a:latin typeface="Calibri"/>
                <a:cs typeface="Calibri"/>
              </a:rPr>
              <a:t>Stephanie</a:t>
            </a:r>
            <a:r>
              <a:rPr sz="1200" b="1" spc="-65" dirty="0">
                <a:latin typeface="Calibri"/>
                <a:cs typeface="Calibri"/>
              </a:rPr>
              <a:t> </a:t>
            </a:r>
            <a:r>
              <a:rPr sz="1200" b="1" dirty="0">
                <a:latin typeface="Calibri"/>
                <a:cs typeface="Calibri"/>
              </a:rPr>
              <a:t>L.</a:t>
            </a:r>
            <a:r>
              <a:rPr sz="1200" b="1" spc="45" dirty="0">
                <a:latin typeface="Calibri"/>
                <a:cs typeface="Calibri"/>
              </a:rPr>
              <a:t> </a:t>
            </a:r>
            <a:r>
              <a:rPr sz="1200" b="1" spc="-10" dirty="0">
                <a:latin typeface="Calibri"/>
                <a:cs typeface="Calibri"/>
              </a:rPr>
              <a:t>Hosier,</a:t>
            </a:r>
            <a:r>
              <a:rPr sz="1200" b="1" spc="-20" dirty="0">
                <a:latin typeface="Calibri"/>
                <a:cs typeface="Calibri"/>
              </a:rPr>
              <a:t> </a:t>
            </a:r>
            <a:r>
              <a:rPr sz="1200" b="1" spc="-10" dirty="0">
                <a:latin typeface="Calibri"/>
                <a:cs typeface="Calibri"/>
              </a:rPr>
              <a:t>Galaxy,</a:t>
            </a:r>
            <a:r>
              <a:rPr sz="1200" b="1" spc="-20" dirty="0">
                <a:latin typeface="Calibri"/>
                <a:cs typeface="Calibri"/>
              </a:rPr>
              <a:t> </a:t>
            </a:r>
            <a:r>
              <a:rPr sz="1200" b="1" dirty="0">
                <a:latin typeface="Calibri"/>
                <a:cs typeface="Calibri"/>
              </a:rPr>
              <a:t>814-237-</a:t>
            </a:r>
            <a:r>
              <a:rPr sz="1200" b="1" spc="-20" dirty="0">
                <a:latin typeface="Calibri"/>
                <a:cs typeface="Calibri"/>
              </a:rPr>
              <a:t>3003</a:t>
            </a:r>
            <a:endParaRPr sz="12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12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1450">
              <a:latin typeface="Calibri"/>
              <a:cs typeface="Calibri"/>
            </a:endParaRPr>
          </a:p>
          <a:p>
            <a:pPr marL="12700" marR="5080">
              <a:lnSpc>
                <a:spcPct val="100000"/>
              </a:lnSpc>
            </a:pPr>
            <a:r>
              <a:rPr sz="1200" dirty="0">
                <a:latin typeface="Calibri"/>
                <a:cs typeface="Calibri"/>
              </a:rPr>
              <a:t>My</a:t>
            </a:r>
            <a:r>
              <a:rPr sz="1200" spc="-5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educational</a:t>
            </a:r>
            <a:r>
              <a:rPr sz="1200" spc="-85" dirty="0">
                <a:latin typeface="Calibri"/>
                <a:cs typeface="Calibri"/>
              </a:rPr>
              <a:t> </a:t>
            </a:r>
            <a:r>
              <a:rPr sz="1200" spc="-10" dirty="0">
                <a:latin typeface="Calibri"/>
                <a:cs typeface="Calibri"/>
              </a:rPr>
              <a:t>background</a:t>
            </a:r>
            <a:r>
              <a:rPr sz="1200" spc="-7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includes</a:t>
            </a:r>
            <a:r>
              <a:rPr sz="1200" spc="-5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a bachelors</a:t>
            </a:r>
            <a:r>
              <a:rPr sz="1200" spc="-2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degree</a:t>
            </a:r>
            <a:r>
              <a:rPr sz="1200" spc="-4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in</a:t>
            </a:r>
            <a:r>
              <a:rPr sz="1200" spc="-5" dirty="0">
                <a:latin typeface="Calibri"/>
                <a:cs typeface="Calibri"/>
              </a:rPr>
              <a:t> </a:t>
            </a:r>
            <a:r>
              <a:rPr sz="1200" spc="-10" dirty="0">
                <a:latin typeface="Calibri"/>
                <a:cs typeface="Calibri"/>
              </a:rPr>
              <a:t>studio</a:t>
            </a:r>
            <a:r>
              <a:rPr sz="1200" spc="-6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art</a:t>
            </a:r>
            <a:r>
              <a:rPr sz="1200" spc="-3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and</a:t>
            </a:r>
            <a:r>
              <a:rPr sz="1200" spc="-4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art</a:t>
            </a:r>
            <a:r>
              <a:rPr sz="1200" spc="-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education</a:t>
            </a:r>
            <a:r>
              <a:rPr sz="1200" spc="-7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from</a:t>
            </a:r>
            <a:r>
              <a:rPr sz="1200" spc="-3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William</a:t>
            </a:r>
            <a:r>
              <a:rPr sz="1200" spc="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Smith</a:t>
            </a:r>
            <a:r>
              <a:rPr sz="1200" spc="-2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College</a:t>
            </a:r>
            <a:r>
              <a:rPr sz="1200" spc="3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and</a:t>
            </a:r>
            <a:r>
              <a:rPr sz="1200" spc="-40" dirty="0">
                <a:latin typeface="Calibri"/>
                <a:cs typeface="Calibri"/>
              </a:rPr>
              <a:t> </a:t>
            </a:r>
            <a:r>
              <a:rPr sz="1200" spc="-10" dirty="0">
                <a:latin typeface="Calibri"/>
                <a:cs typeface="Calibri"/>
              </a:rPr>
              <a:t>graduate studies</a:t>
            </a:r>
            <a:r>
              <a:rPr sz="1200" spc="-7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at</a:t>
            </a:r>
            <a:r>
              <a:rPr sz="1200" spc="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SUNY Brockport</a:t>
            </a:r>
            <a:r>
              <a:rPr sz="1200" spc="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and</a:t>
            </a:r>
            <a:r>
              <a:rPr sz="1200" spc="-4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Penn</a:t>
            </a:r>
            <a:r>
              <a:rPr sz="1200" spc="-45" dirty="0">
                <a:latin typeface="Calibri"/>
                <a:cs typeface="Calibri"/>
              </a:rPr>
              <a:t> </a:t>
            </a:r>
            <a:r>
              <a:rPr sz="1200" spc="-10" dirty="0">
                <a:latin typeface="Calibri"/>
                <a:cs typeface="Calibri"/>
              </a:rPr>
              <a:t>State</a:t>
            </a:r>
            <a:r>
              <a:rPr sz="1200" spc="-60" dirty="0">
                <a:latin typeface="Calibri"/>
                <a:cs typeface="Calibri"/>
              </a:rPr>
              <a:t> </a:t>
            </a:r>
            <a:r>
              <a:rPr sz="1200" spc="-30" dirty="0">
                <a:latin typeface="Calibri"/>
                <a:cs typeface="Calibri"/>
              </a:rPr>
              <a:t>University. </a:t>
            </a:r>
            <a:r>
              <a:rPr sz="1200" dirty="0">
                <a:latin typeface="Calibri"/>
                <a:cs typeface="Calibri"/>
              </a:rPr>
              <a:t>I</a:t>
            </a:r>
            <a:r>
              <a:rPr sz="1200" spc="-1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have</a:t>
            </a:r>
            <a:r>
              <a:rPr sz="1200" spc="-3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seven</a:t>
            </a:r>
            <a:r>
              <a:rPr sz="1200" spc="-2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years</a:t>
            </a:r>
            <a:r>
              <a:rPr sz="1200" spc="-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of</a:t>
            </a:r>
            <a:r>
              <a:rPr sz="1200" spc="-1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teaching</a:t>
            </a:r>
            <a:r>
              <a:rPr sz="1200" spc="-7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experience</a:t>
            </a:r>
            <a:r>
              <a:rPr sz="1200" spc="-4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in</a:t>
            </a:r>
            <a:r>
              <a:rPr sz="1200" spc="-2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the</a:t>
            </a:r>
            <a:r>
              <a:rPr sz="1200" spc="-5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public</a:t>
            </a:r>
            <a:r>
              <a:rPr sz="1200" spc="-9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schools</a:t>
            </a:r>
            <a:r>
              <a:rPr sz="1200" spc="4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of</a:t>
            </a:r>
            <a:r>
              <a:rPr sz="1200" spc="-1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New York</a:t>
            </a:r>
            <a:r>
              <a:rPr sz="1200" spc="-5" dirty="0">
                <a:latin typeface="Calibri"/>
                <a:cs typeface="Calibri"/>
              </a:rPr>
              <a:t> </a:t>
            </a:r>
            <a:r>
              <a:rPr sz="1200" spc="-25" dirty="0">
                <a:latin typeface="Calibri"/>
                <a:cs typeface="Calibri"/>
              </a:rPr>
              <a:t>and </a:t>
            </a:r>
            <a:r>
              <a:rPr sz="1200" spc="-30" dirty="0">
                <a:latin typeface="Calibri"/>
                <a:cs typeface="Calibri"/>
              </a:rPr>
              <a:t>Pennsylvania.</a:t>
            </a:r>
            <a:r>
              <a:rPr sz="1200" spc="-8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As</a:t>
            </a:r>
            <a:r>
              <a:rPr sz="1200" spc="3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a</a:t>
            </a:r>
            <a:r>
              <a:rPr sz="1200" spc="-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resident</a:t>
            </a:r>
            <a:r>
              <a:rPr sz="1200" spc="-4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artist</a:t>
            </a:r>
            <a:r>
              <a:rPr sz="1200" spc="-3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for</a:t>
            </a:r>
            <a:r>
              <a:rPr sz="1200" spc="-3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well</a:t>
            </a:r>
            <a:r>
              <a:rPr sz="1200" spc="3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over ten</a:t>
            </a:r>
            <a:r>
              <a:rPr sz="1200" spc="-3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years, I</a:t>
            </a:r>
            <a:r>
              <a:rPr sz="1200" spc="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talk</a:t>
            </a:r>
            <a:r>
              <a:rPr sz="1200" spc="-2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to</a:t>
            </a:r>
            <a:r>
              <a:rPr sz="1200" spc="10" dirty="0">
                <a:latin typeface="Calibri"/>
                <a:cs typeface="Calibri"/>
              </a:rPr>
              <a:t> </a:t>
            </a:r>
            <a:r>
              <a:rPr sz="1200" spc="-10" dirty="0">
                <a:latin typeface="Calibri"/>
                <a:cs typeface="Calibri"/>
              </a:rPr>
              <a:t>students</a:t>
            </a:r>
            <a:r>
              <a:rPr sz="1200" spc="-6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of</a:t>
            </a:r>
            <a:r>
              <a:rPr sz="1200" spc="-1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all</a:t>
            </a:r>
            <a:r>
              <a:rPr sz="1200" spc="1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ages</a:t>
            </a:r>
            <a:r>
              <a:rPr sz="1200" spc="3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about</a:t>
            </a:r>
            <a:r>
              <a:rPr sz="1200" spc="-7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my</a:t>
            </a:r>
            <a:r>
              <a:rPr sz="1200" spc="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life</a:t>
            </a:r>
            <a:r>
              <a:rPr sz="1200" spc="-2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as</a:t>
            </a:r>
            <a:r>
              <a:rPr sz="1200" spc="3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a</a:t>
            </a:r>
            <a:r>
              <a:rPr sz="1200" spc="-5" dirty="0">
                <a:latin typeface="Calibri"/>
                <a:cs typeface="Calibri"/>
              </a:rPr>
              <a:t> </a:t>
            </a:r>
            <a:r>
              <a:rPr sz="1200" spc="-20" dirty="0">
                <a:latin typeface="Calibri"/>
                <a:cs typeface="Calibri"/>
              </a:rPr>
              <a:t>painter,</a:t>
            </a:r>
            <a:r>
              <a:rPr sz="1200" spc="-9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discuss</a:t>
            </a:r>
            <a:r>
              <a:rPr sz="1200" spc="3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the</a:t>
            </a:r>
            <a:r>
              <a:rPr sz="1200" spc="-5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history</a:t>
            </a:r>
            <a:r>
              <a:rPr sz="1200" spc="-40" dirty="0">
                <a:latin typeface="Calibri"/>
                <a:cs typeface="Calibri"/>
              </a:rPr>
              <a:t> </a:t>
            </a:r>
            <a:r>
              <a:rPr sz="1200" spc="-25" dirty="0">
                <a:latin typeface="Calibri"/>
                <a:cs typeface="Calibri"/>
              </a:rPr>
              <a:t>of </a:t>
            </a:r>
            <a:r>
              <a:rPr sz="1200" dirty="0">
                <a:latin typeface="Calibri"/>
                <a:cs typeface="Calibri"/>
              </a:rPr>
              <a:t>the</a:t>
            </a:r>
            <a:r>
              <a:rPr sz="1200" spc="-4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medium</a:t>
            </a:r>
            <a:r>
              <a:rPr sz="1200" spc="-4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to</a:t>
            </a:r>
            <a:r>
              <a:rPr sz="1200" spc="1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be</a:t>
            </a:r>
            <a:r>
              <a:rPr sz="1200" spc="1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used,</a:t>
            </a:r>
            <a:r>
              <a:rPr sz="1200" spc="-1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and</a:t>
            </a:r>
            <a:r>
              <a:rPr sz="1200" spc="-25" dirty="0">
                <a:latin typeface="Calibri"/>
                <a:cs typeface="Calibri"/>
              </a:rPr>
              <a:t> </a:t>
            </a:r>
            <a:r>
              <a:rPr sz="1200" spc="-20" dirty="0">
                <a:latin typeface="Calibri"/>
                <a:cs typeface="Calibri"/>
              </a:rPr>
              <a:t>facilitate</a:t>
            </a:r>
            <a:r>
              <a:rPr sz="1200" spc="-3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a</a:t>
            </a:r>
            <a:r>
              <a:rPr sz="1200" spc="2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painting</a:t>
            </a:r>
            <a:r>
              <a:rPr sz="1200" spc="-9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experience.</a:t>
            </a:r>
            <a:r>
              <a:rPr sz="1200" spc="-3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Sometimes</a:t>
            </a:r>
            <a:r>
              <a:rPr sz="1200" spc="4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that</a:t>
            </a:r>
            <a:r>
              <a:rPr sz="1200" spc="-5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experience is</a:t>
            </a:r>
            <a:r>
              <a:rPr sz="1200" spc="3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with </a:t>
            </a:r>
            <a:r>
              <a:rPr sz="1200" spc="-30" dirty="0">
                <a:latin typeface="Calibri"/>
                <a:cs typeface="Calibri"/>
              </a:rPr>
              <a:t>watercolor.</a:t>
            </a:r>
            <a:r>
              <a:rPr sz="1200" spc="-20" dirty="0">
                <a:latin typeface="Calibri"/>
                <a:cs typeface="Calibri"/>
              </a:rPr>
              <a:t> </a:t>
            </a:r>
            <a:r>
              <a:rPr sz="1200" spc="-10" dirty="0">
                <a:latin typeface="Calibri"/>
                <a:cs typeface="Calibri"/>
              </a:rPr>
              <a:t>Students</a:t>
            </a:r>
            <a:r>
              <a:rPr sz="1200" spc="-7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work</a:t>
            </a:r>
            <a:r>
              <a:rPr sz="1200" spc="55" dirty="0">
                <a:latin typeface="Calibri"/>
                <a:cs typeface="Calibri"/>
              </a:rPr>
              <a:t> </a:t>
            </a:r>
            <a:r>
              <a:rPr sz="1200" spc="-20" dirty="0">
                <a:latin typeface="Calibri"/>
                <a:cs typeface="Calibri"/>
              </a:rPr>
              <a:t>with painting</a:t>
            </a:r>
            <a:r>
              <a:rPr sz="1200" spc="-110" dirty="0">
                <a:latin typeface="Calibri"/>
                <a:cs typeface="Calibri"/>
              </a:rPr>
              <a:t> </a:t>
            </a:r>
            <a:r>
              <a:rPr sz="1200" spc="-20" dirty="0">
                <a:latin typeface="Calibri"/>
                <a:cs typeface="Calibri"/>
              </a:rPr>
              <a:t>techniques</a:t>
            </a:r>
            <a:r>
              <a:rPr sz="1200" spc="-7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and</a:t>
            </a:r>
            <a:r>
              <a:rPr sz="1200" spc="-2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design</a:t>
            </a:r>
            <a:r>
              <a:rPr sz="1200" spc="-10" dirty="0">
                <a:latin typeface="Calibri"/>
                <a:cs typeface="Calibri"/>
              </a:rPr>
              <a:t> </a:t>
            </a:r>
            <a:r>
              <a:rPr sz="1200" spc="-30" dirty="0">
                <a:latin typeface="Calibri"/>
                <a:cs typeface="Calibri"/>
              </a:rPr>
              <a:t>theory.</a:t>
            </a:r>
            <a:r>
              <a:rPr sz="1200" spc="-6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Members</a:t>
            </a:r>
            <a:r>
              <a:rPr sz="1200" spc="-1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of</a:t>
            </a:r>
            <a:r>
              <a:rPr sz="1200" spc="2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the</a:t>
            </a:r>
            <a:r>
              <a:rPr sz="1200" spc="-2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core</a:t>
            </a:r>
            <a:r>
              <a:rPr sz="1200" spc="5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group</a:t>
            </a:r>
            <a:r>
              <a:rPr sz="1200" spc="-4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create</a:t>
            </a:r>
            <a:r>
              <a:rPr sz="1200" spc="10" dirty="0">
                <a:latin typeface="Calibri"/>
                <a:cs typeface="Calibri"/>
              </a:rPr>
              <a:t> </a:t>
            </a:r>
            <a:r>
              <a:rPr sz="1200" spc="-20" dirty="0">
                <a:latin typeface="Calibri"/>
                <a:cs typeface="Calibri"/>
              </a:rPr>
              <a:t>individual</a:t>
            </a:r>
            <a:r>
              <a:rPr sz="1200" spc="-85" dirty="0">
                <a:latin typeface="Calibri"/>
                <a:cs typeface="Calibri"/>
              </a:rPr>
              <a:t> </a:t>
            </a:r>
            <a:r>
              <a:rPr sz="1200" spc="-10" dirty="0">
                <a:latin typeface="Calibri"/>
                <a:cs typeface="Calibri"/>
              </a:rPr>
              <a:t>watercolor</a:t>
            </a:r>
            <a:r>
              <a:rPr sz="1200" spc="2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paintings</a:t>
            </a:r>
            <a:r>
              <a:rPr sz="1200" spc="-5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or</a:t>
            </a:r>
            <a:r>
              <a:rPr sz="1200" spc="1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work</a:t>
            </a:r>
            <a:r>
              <a:rPr sz="1200" spc="5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in</a:t>
            </a:r>
            <a:r>
              <a:rPr sz="1200" spc="1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groups</a:t>
            </a:r>
            <a:r>
              <a:rPr sz="1200" spc="-3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to</a:t>
            </a:r>
            <a:r>
              <a:rPr sz="1200" spc="25" dirty="0">
                <a:latin typeface="Calibri"/>
                <a:cs typeface="Calibri"/>
              </a:rPr>
              <a:t> </a:t>
            </a:r>
            <a:r>
              <a:rPr sz="1200" spc="-10" dirty="0">
                <a:latin typeface="Calibri"/>
                <a:cs typeface="Calibri"/>
              </a:rPr>
              <a:t>create </a:t>
            </a:r>
            <a:r>
              <a:rPr sz="1200" dirty="0">
                <a:latin typeface="Calibri"/>
                <a:cs typeface="Calibri"/>
              </a:rPr>
              <a:t>large</a:t>
            </a:r>
            <a:r>
              <a:rPr sz="1200" spc="-65" dirty="0">
                <a:latin typeface="Calibri"/>
                <a:cs typeface="Calibri"/>
              </a:rPr>
              <a:t> </a:t>
            </a:r>
            <a:r>
              <a:rPr sz="1200" spc="-10" dirty="0">
                <a:latin typeface="Calibri"/>
                <a:cs typeface="Calibri"/>
              </a:rPr>
              <a:t>watercolor</a:t>
            </a:r>
            <a:r>
              <a:rPr sz="1200" spc="1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collages</a:t>
            </a:r>
            <a:r>
              <a:rPr sz="1200" spc="4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for</a:t>
            </a:r>
            <a:r>
              <a:rPr sz="1200" spc="-4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permanent</a:t>
            </a:r>
            <a:r>
              <a:rPr sz="1200" spc="-114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installation.</a:t>
            </a:r>
            <a:r>
              <a:rPr sz="1200" spc="-10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Other</a:t>
            </a:r>
            <a:r>
              <a:rPr sz="1200" spc="-4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times</a:t>
            </a:r>
            <a:r>
              <a:rPr sz="1200" spc="1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I</a:t>
            </a:r>
            <a:r>
              <a:rPr sz="1200" spc="-5" dirty="0">
                <a:latin typeface="Calibri"/>
                <a:cs typeface="Calibri"/>
              </a:rPr>
              <a:t> </a:t>
            </a:r>
            <a:r>
              <a:rPr sz="1200" spc="-20" dirty="0">
                <a:latin typeface="Calibri"/>
                <a:cs typeface="Calibri"/>
              </a:rPr>
              <a:t>facilitate</a:t>
            </a:r>
            <a:r>
              <a:rPr sz="1200" spc="-4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the</a:t>
            </a:r>
            <a:r>
              <a:rPr sz="1200" spc="-6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design</a:t>
            </a:r>
            <a:r>
              <a:rPr sz="1200" spc="-1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and</a:t>
            </a:r>
            <a:r>
              <a:rPr sz="1200" spc="-6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creation</a:t>
            </a:r>
            <a:r>
              <a:rPr sz="1200" spc="-2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of</a:t>
            </a:r>
            <a:r>
              <a:rPr sz="1200" spc="-2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permanent</a:t>
            </a:r>
            <a:r>
              <a:rPr sz="1200" spc="-12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wall</a:t>
            </a:r>
            <a:r>
              <a:rPr sz="1200" spc="4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murals</a:t>
            </a:r>
            <a:r>
              <a:rPr sz="1200" spc="-50" dirty="0">
                <a:latin typeface="Calibri"/>
                <a:cs typeface="Calibri"/>
              </a:rPr>
              <a:t> </a:t>
            </a:r>
            <a:r>
              <a:rPr sz="1200" spc="-10" dirty="0">
                <a:latin typeface="Calibri"/>
                <a:cs typeface="Calibri"/>
              </a:rPr>
              <a:t>using </a:t>
            </a:r>
            <a:r>
              <a:rPr sz="1200" dirty="0">
                <a:latin typeface="Calibri"/>
                <a:cs typeface="Calibri"/>
              </a:rPr>
              <a:t>latex</a:t>
            </a:r>
            <a:r>
              <a:rPr sz="1200" spc="-4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paints.</a:t>
            </a:r>
            <a:r>
              <a:rPr sz="1200" spc="-6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My</a:t>
            </a:r>
            <a:r>
              <a:rPr sz="1200" spc="-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residencies</a:t>
            </a:r>
            <a:r>
              <a:rPr sz="1200" spc="-1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make</a:t>
            </a:r>
            <a:r>
              <a:rPr sz="1200" spc="9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ties</a:t>
            </a:r>
            <a:r>
              <a:rPr sz="1200" spc="1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with</a:t>
            </a:r>
            <a:r>
              <a:rPr sz="1200" spc="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the</a:t>
            </a:r>
            <a:r>
              <a:rPr sz="1200" spc="-25" dirty="0">
                <a:latin typeface="Calibri"/>
                <a:cs typeface="Calibri"/>
              </a:rPr>
              <a:t> </a:t>
            </a:r>
            <a:r>
              <a:rPr sz="1200" spc="-30" dirty="0">
                <a:latin typeface="Calibri"/>
                <a:cs typeface="Calibri"/>
              </a:rPr>
              <a:t>Pennsylvania</a:t>
            </a:r>
            <a:r>
              <a:rPr sz="1200" spc="-4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Academic</a:t>
            </a:r>
            <a:r>
              <a:rPr sz="1200" spc="60" dirty="0">
                <a:latin typeface="Calibri"/>
                <a:cs typeface="Calibri"/>
              </a:rPr>
              <a:t> </a:t>
            </a:r>
            <a:r>
              <a:rPr sz="1200" spc="-30" dirty="0">
                <a:latin typeface="Calibri"/>
                <a:cs typeface="Calibri"/>
              </a:rPr>
              <a:t>Standards,</a:t>
            </a:r>
            <a:r>
              <a:rPr sz="1200" spc="-8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not</a:t>
            </a:r>
            <a:r>
              <a:rPr sz="1200" spc="-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just</a:t>
            </a:r>
            <a:r>
              <a:rPr sz="1200" spc="2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with</a:t>
            </a:r>
            <a:r>
              <a:rPr sz="1200" spc="2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the</a:t>
            </a:r>
            <a:r>
              <a:rPr sz="1200" spc="-4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arts &amp;</a:t>
            </a:r>
            <a:r>
              <a:rPr sz="1200" spc="1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humanities,</a:t>
            </a:r>
            <a:r>
              <a:rPr sz="1200" spc="-3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but</a:t>
            </a:r>
            <a:r>
              <a:rPr sz="1200" spc="-6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also</a:t>
            </a:r>
            <a:r>
              <a:rPr sz="1200" spc="70" dirty="0">
                <a:latin typeface="Calibri"/>
                <a:cs typeface="Calibri"/>
              </a:rPr>
              <a:t> </a:t>
            </a:r>
            <a:r>
              <a:rPr sz="1200" spc="-20" dirty="0">
                <a:latin typeface="Calibri"/>
                <a:cs typeface="Calibri"/>
              </a:rPr>
              <a:t>with </a:t>
            </a:r>
            <a:r>
              <a:rPr sz="1200" dirty="0">
                <a:latin typeface="Calibri"/>
                <a:cs typeface="Calibri"/>
              </a:rPr>
              <a:t>science,</a:t>
            </a:r>
            <a:r>
              <a:rPr sz="1200" spc="35" dirty="0">
                <a:latin typeface="Calibri"/>
                <a:cs typeface="Calibri"/>
              </a:rPr>
              <a:t> </a:t>
            </a:r>
            <a:r>
              <a:rPr sz="1200" spc="-20" dirty="0">
                <a:latin typeface="Calibri"/>
                <a:cs typeface="Calibri"/>
              </a:rPr>
              <a:t>history,</a:t>
            </a:r>
            <a:r>
              <a:rPr sz="1200" spc="-4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math</a:t>
            </a:r>
            <a:r>
              <a:rPr sz="1200" spc="-3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and</a:t>
            </a:r>
            <a:r>
              <a:rPr sz="1200" spc="-5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language</a:t>
            </a:r>
            <a:r>
              <a:rPr sz="1200" spc="-60" dirty="0">
                <a:latin typeface="Calibri"/>
                <a:cs typeface="Calibri"/>
              </a:rPr>
              <a:t> </a:t>
            </a:r>
            <a:r>
              <a:rPr sz="1200" spc="-20" dirty="0">
                <a:latin typeface="Calibri"/>
                <a:cs typeface="Calibri"/>
              </a:rPr>
              <a:t>arts.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3411473" y="829817"/>
            <a:ext cx="3314700" cy="0"/>
          </a:xfrm>
          <a:custGeom>
            <a:avLst/>
            <a:gdLst/>
            <a:ahLst/>
            <a:cxnLst/>
            <a:rect l="l" t="t" r="r" b="b"/>
            <a:pathLst>
              <a:path w="3314700">
                <a:moveTo>
                  <a:pt x="0" y="0"/>
                </a:moveTo>
                <a:lnTo>
                  <a:pt x="3314319" y="0"/>
                </a:lnTo>
              </a:path>
            </a:pathLst>
          </a:custGeom>
          <a:ln w="381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105400" y="1447800"/>
            <a:ext cx="2362200" cy="2685288"/>
          </a:xfrm>
          <a:prstGeom prst="rect">
            <a:avLst/>
          </a:prstGeom>
        </p:spPr>
      </p:pic>
      <p:sp>
        <p:nvSpPr>
          <p:cNvPr id="6" name="object 6"/>
          <p:cNvSpPr/>
          <p:nvPr/>
        </p:nvSpPr>
        <p:spPr>
          <a:xfrm>
            <a:off x="169164" y="146303"/>
            <a:ext cx="396240" cy="338455"/>
          </a:xfrm>
          <a:custGeom>
            <a:avLst/>
            <a:gdLst/>
            <a:ahLst/>
            <a:cxnLst/>
            <a:rect l="l" t="t" r="r" b="b"/>
            <a:pathLst>
              <a:path w="396240" h="338455">
                <a:moveTo>
                  <a:pt x="339217" y="198755"/>
                </a:moveTo>
                <a:lnTo>
                  <a:pt x="197878" y="64897"/>
                </a:lnTo>
                <a:lnTo>
                  <a:pt x="56540" y="198755"/>
                </a:lnTo>
                <a:lnTo>
                  <a:pt x="56540" y="338328"/>
                </a:lnTo>
                <a:lnTo>
                  <a:pt x="169608" y="338328"/>
                </a:lnTo>
                <a:lnTo>
                  <a:pt x="169608" y="220980"/>
                </a:lnTo>
                <a:lnTo>
                  <a:pt x="226148" y="220980"/>
                </a:lnTo>
                <a:lnTo>
                  <a:pt x="226148" y="338328"/>
                </a:lnTo>
                <a:lnTo>
                  <a:pt x="339217" y="338328"/>
                </a:lnTo>
                <a:lnTo>
                  <a:pt x="339217" y="198755"/>
                </a:lnTo>
                <a:close/>
              </a:path>
              <a:path w="396240" h="338455">
                <a:moveTo>
                  <a:pt x="395757" y="187972"/>
                </a:moveTo>
                <a:lnTo>
                  <a:pt x="197878" y="0"/>
                </a:lnTo>
                <a:lnTo>
                  <a:pt x="0" y="187972"/>
                </a:lnTo>
                <a:lnTo>
                  <a:pt x="21209" y="205867"/>
                </a:lnTo>
                <a:lnTo>
                  <a:pt x="197878" y="38481"/>
                </a:lnTo>
                <a:lnTo>
                  <a:pt x="374561" y="205867"/>
                </a:lnTo>
                <a:lnTo>
                  <a:pt x="395757" y="187972"/>
                </a:lnTo>
                <a:close/>
              </a:path>
            </a:pathLst>
          </a:custGeom>
          <a:solidFill>
            <a:srgbClr val="1288C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188163" y="521335"/>
            <a:ext cx="337820" cy="1320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700" u="sng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libri"/>
                <a:cs typeface="Calibri"/>
                <a:hlinkClick r:id="rId4" action="ppaction://hlinksldjump"/>
              </a:rPr>
              <a:t>Artist</a:t>
            </a:r>
            <a:r>
              <a:rPr sz="700" u="sng" spc="-30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libri"/>
                <a:cs typeface="Calibri"/>
                <a:hlinkClick r:id="rId4" action="ppaction://hlinksldjump"/>
              </a:rPr>
              <a:t> </a:t>
            </a:r>
            <a:r>
              <a:rPr sz="700" u="sng" spc="-20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libri"/>
                <a:cs typeface="Calibri"/>
                <a:hlinkClick r:id="rId4" action="ppaction://hlinksldjump"/>
              </a:rPr>
              <a:t>list</a:t>
            </a:r>
            <a:endParaRPr sz="7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38937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Laura</a:t>
            </a:r>
            <a:r>
              <a:rPr spc="-135" dirty="0"/>
              <a:t> </a:t>
            </a:r>
            <a:r>
              <a:rPr dirty="0"/>
              <a:t>Jean</a:t>
            </a:r>
            <a:r>
              <a:rPr spc="-100" dirty="0"/>
              <a:t> </a:t>
            </a:r>
            <a:r>
              <a:rPr spc="-10" dirty="0"/>
              <a:t>McLaughlin</a:t>
            </a:r>
          </a:p>
        </p:txBody>
      </p:sp>
      <p:sp>
        <p:nvSpPr>
          <p:cNvPr id="3" name="object 3"/>
          <p:cNvSpPr/>
          <p:nvPr/>
        </p:nvSpPr>
        <p:spPr>
          <a:xfrm>
            <a:off x="3411473" y="829817"/>
            <a:ext cx="3314700" cy="0"/>
          </a:xfrm>
          <a:custGeom>
            <a:avLst/>
            <a:gdLst/>
            <a:ahLst/>
            <a:cxnLst/>
            <a:rect l="l" t="t" r="r" b="b"/>
            <a:pathLst>
              <a:path w="3314700">
                <a:moveTo>
                  <a:pt x="0" y="0"/>
                </a:moveTo>
                <a:lnTo>
                  <a:pt x="3314319" y="0"/>
                </a:lnTo>
              </a:path>
            </a:pathLst>
          </a:custGeom>
          <a:ln w="381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881888" y="801921"/>
            <a:ext cx="8388985" cy="5227320"/>
          </a:xfrm>
          <a:prstGeom prst="rect">
            <a:avLst/>
          </a:prstGeom>
        </p:spPr>
        <p:txBody>
          <a:bodyPr vert="horz" wrap="square" lIns="0" tIns="119380" rIns="0" bIns="0" rtlCol="0">
            <a:spAutoFit/>
          </a:bodyPr>
          <a:lstStyle/>
          <a:p>
            <a:pPr marR="3810" algn="ctr">
              <a:lnSpc>
                <a:spcPct val="100000"/>
              </a:lnSpc>
              <a:spcBef>
                <a:spcPts val="940"/>
              </a:spcBef>
            </a:pPr>
            <a:r>
              <a:rPr sz="1400" dirty="0">
                <a:latin typeface="Calibri"/>
                <a:cs typeface="Calibri"/>
              </a:rPr>
              <a:t>Visual</a:t>
            </a:r>
            <a:r>
              <a:rPr sz="1400" spc="-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Arts</a:t>
            </a:r>
            <a:r>
              <a:rPr sz="1400" spc="-3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–</a:t>
            </a:r>
            <a:r>
              <a:rPr sz="1400" spc="-40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Murals/Sculpture/Ceramics</a:t>
            </a:r>
            <a:endParaRPr sz="1400">
              <a:latin typeface="Calibri"/>
              <a:cs typeface="Calibri"/>
            </a:endParaRPr>
          </a:p>
          <a:p>
            <a:pPr marL="2458720">
              <a:lnSpc>
                <a:spcPct val="100000"/>
              </a:lnSpc>
              <a:spcBef>
                <a:spcPts val="1075"/>
              </a:spcBef>
            </a:pPr>
            <a:r>
              <a:rPr sz="1800" b="1" dirty="0">
                <a:solidFill>
                  <a:srgbClr val="F4AF20"/>
                </a:solidFill>
                <a:latin typeface="Calibri"/>
                <a:cs typeface="Calibri"/>
              </a:rPr>
              <a:t>Artist</a:t>
            </a:r>
            <a:r>
              <a:rPr sz="1800" b="1" spc="-60" dirty="0">
                <a:solidFill>
                  <a:srgbClr val="F4AF20"/>
                </a:solidFill>
                <a:latin typeface="Calibri"/>
                <a:cs typeface="Calibri"/>
              </a:rPr>
              <a:t> </a:t>
            </a:r>
            <a:r>
              <a:rPr sz="1800" b="1" spc="-10" dirty="0">
                <a:solidFill>
                  <a:srgbClr val="F4AF20"/>
                </a:solidFill>
                <a:latin typeface="Calibri"/>
                <a:cs typeface="Calibri"/>
              </a:rPr>
              <a:t>Contact:</a:t>
            </a:r>
            <a:endParaRPr sz="1800">
              <a:latin typeface="Calibri"/>
              <a:cs typeface="Calibri"/>
            </a:endParaRPr>
          </a:p>
          <a:p>
            <a:pPr marR="4533265" algn="r">
              <a:lnSpc>
                <a:spcPct val="100000"/>
              </a:lnSpc>
              <a:spcBef>
                <a:spcPts val="219"/>
              </a:spcBef>
            </a:pPr>
            <a:r>
              <a:rPr sz="1200" b="1" dirty="0">
                <a:latin typeface="Calibri"/>
                <a:cs typeface="Calibri"/>
              </a:rPr>
              <a:t>Laura</a:t>
            </a:r>
            <a:r>
              <a:rPr sz="1200" b="1" spc="-60" dirty="0">
                <a:latin typeface="Calibri"/>
                <a:cs typeface="Calibri"/>
              </a:rPr>
              <a:t> </a:t>
            </a:r>
            <a:r>
              <a:rPr sz="1200" b="1" dirty="0">
                <a:latin typeface="Calibri"/>
                <a:cs typeface="Calibri"/>
              </a:rPr>
              <a:t>Jean</a:t>
            </a:r>
            <a:r>
              <a:rPr sz="1200" b="1" spc="-20" dirty="0">
                <a:latin typeface="Calibri"/>
                <a:cs typeface="Calibri"/>
              </a:rPr>
              <a:t> </a:t>
            </a:r>
            <a:r>
              <a:rPr sz="1200" b="1" spc="-10" dirty="0">
                <a:latin typeface="Calibri"/>
                <a:cs typeface="Calibri"/>
              </a:rPr>
              <a:t>Mclaughlin</a:t>
            </a:r>
            <a:endParaRPr sz="1200">
              <a:latin typeface="Calibri"/>
              <a:cs typeface="Calibri"/>
            </a:endParaRPr>
          </a:p>
          <a:p>
            <a:pPr marR="4536440" algn="r">
              <a:lnSpc>
                <a:spcPct val="100000"/>
              </a:lnSpc>
              <a:spcBef>
                <a:spcPts val="290"/>
              </a:spcBef>
            </a:pPr>
            <a:r>
              <a:rPr sz="1200" b="1" dirty="0">
                <a:latin typeface="Calibri"/>
                <a:cs typeface="Calibri"/>
              </a:rPr>
              <a:t>2</a:t>
            </a:r>
            <a:r>
              <a:rPr sz="1200" b="1" spc="-30" dirty="0">
                <a:latin typeface="Calibri"/>
                <a:cs typeface="Calibri"/>
              </a:rPr>
              <a:t> </a:t>
            </a:r>
            <a:r>
              <a:rPr sz="1200" b="1" dirty="0">
                <a:latin typeface="Calibri"/>
                <a:cs typeface="Calibri"/>
              </a:rPr>
              <a:t>Ann</a:t>
            </a:r>
            <a:r>
              <a:rPr sz="1200" b="1" spc="-20" dirty="0">
                <a:latin typeface="Calibri"/>
                <a:cs typeface="Calibri"/>
              </a:rPr>
              <a:t> </a:t>
            </a:r>
            <a:r>
              <a:rPr sz="1200" b="1" dirty="0">
                <a:latin typeface="Calibri"/>
                <a:cs typeface="Calibri"/>
              </a:rPr>
              <a:t>Street,</a:t>
            </a:r>
            <a:r>
              <a:rPr sz="1200" b="1" spc="-60" dirty="0">
                <a:latin typeface="Calibri"/>
                <a:cs typeface="Calibri"/>
              </a:rPr>
              <a:t> </a:t>
            </a:r>
            <a:r>
              <a:rPr sz="1200" b="1" dirty="0">
                <a:latin typeface="Calibri"/>
                <a:cs typeface="Calibri"/>
              </a:rPr>
              <a:t>Pittsburgh,</a:t>
            </a:r>
            <a:r>
              <a:rPr sz="1200" b="1" spc="-40" dirty="0">
                <a:latin typeface="Calibri"/>
                <a:cs typeface="Calibri"/>
              </a:rPr>
              <a:t> </a:t>
            </a:r>
            <a:r>
              <a:rPr sz="1200" b="1" dirty="0">
                <a:latin typeface="Calibri"/>
                <a:cs typeface="Calibri"/>
              </a:rPr>
              <a:t>Pa</a:t>
            </a:r>
            <a:r>
              <a:rPr sz="1200" b="1" spc="-20" dirty="0">
                <a:latin typeface="Calibri"/>
                <a:cs typeface="Calibri"/>
              </a:rPr>
              <a:t> </a:t>
            </a:r>
            <a:r>
              <a:rPr sz="1200" b="1" spc="-10" dirty="0">
                <a:latin typeface="Calibri"/>
                <a:cs typeface="Calibri"/>
              </a:rPr>
              <a:t>15225</a:t>
            </a:r>
            <a:endParaRPr sz="1200">
              <a:latin typeface="Calibri"/>
              <a:cs typeface="Calibri"/>
            </a:endParaRPr>
          </a:p>
          <a:p>
            <a:pPr marR="4537710" algn="r">
              <a:lnSpc>
                <a:spcPct val="100000"/>
              </a:lnSpc>
              <a:spcBef>
                <a:spcPts val="515"/>
              </a:spcBef>
            </a:pPr>
            <a:r>
              <a:rPr sz="1200" b="1" dirty="0">
                <a:latin typeface="Calibri"/>
                <a:cs typeface="Calibri"/>
              </a:rPr>
              <a:t>412</a:t>
            </a:r>
            <a:r>
              <a:rPr sz="1200" b="1" spc="5" dirty="0">
                <a:latin typeface="Calibri"/>
                <a:cs typeface="Calibri"/>
              </a:rPr>
              <a:t> </a:t>
            </a:r>
            <a:r>
              <a:rPr sz="1200" b="1" dirty="0">
                <a:latin typeface="Calibri"/>
                <a:cs typeface="Calibri"/>
              </a:rPr>
              <a:t>951-</a:t>
            </a:r>
            <a:r>
              <a:rPr sz="1200" b="1" spc="-20" dirty="0">
                <a:latin typeface="Calibri"/>
                <a:cs typeface="Calibri"/>
              </a:rPr>
              <a:t>6133</a:t>
            </a:r>
            <a:endParaRPr sz="1200">
              <a:latin typeface="Calibri"/>
              <a:cs typeface="Calibri"/>
            </a:endParaRPr>
          </a:p>
          <a:p>
            <a:pPr marL="1897380" marR="4532630" indent="560705" algn="r">
              <a:lnSpc>
                <a:spcPts val="1739"/>
              </a:lnSpc>
            </a:pPr>
            <a:r>
              <a:rPr sz="1200" b="1" u="sng" spc="-20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libri"/>
                <a:cs typeface="Calibri"/>
                <a:hlinkClick r:id="rId2"/>
              </a:rPr>
              <a:t>Ljmclay@hotmail.com</a:t>
            </a:r>
            <a:r>
              <a:rPr sz="1200" b="1" spc="-20" dirty="0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sz="1200" b="1" u="sng" spc="-20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libri"/>
                <a:cs typeface="Calibri"/>
                <a:hlinkClick r:id="rId3"/>
              </a:rPr>
              <a:t>www.laurajeanmclaughlin.com</a:t>
            </a:r>
            <a:r>
              <a:rPr sz="1200" b="1" spc="-20" dirty="0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sz="1200" b="1" dirty="0">
                <a:solidFill>
                  <a:srgbClr val="F4AF20"/>
                </a:solidFill>
                <a:latin typeface="Calibri"/>
                <a:cs typeface="Calibri"/>
              </a:rPr>
              <a:t>Age</a:t>
            </a:r>
            <a:r>
              <a:rPr sz="1200" b="1" spc="-30" dirty="0">
                <a:solidFill>
                  <a:srgbClr val="F4AF20"/>
                </a:solidFill>
                <a:latin typeface="Calibri"/>
                <a:cs typeface="Calibri"/>
              </a:rPr>
              <a:t> </a:t>
            </a:r>
            <a:r>
              <a:rPr sz="1200" b="1" dirty="0">
                <a:solidFill>
                  <a:srgbClr val="F4AF20"/>
                </a:solidFill>
                <a:latin typeface="Calibri"/>
                <a:cs typeface="Calibri"/>
              </a:rPr>
              <a:t>Range for</a:t>
            </a:r>
            <a:r>
              <a:rPr sz="1200" b="1" spc="-35" dirty="0">
                <a:solidFill>
                  <a:srgbClr val="F4AF20"/>
                </a:solidFill>
                <a:latin typeface="Calibri"/>
                <a:cs typeface="Calibri"/>
              </a:rPr>
              <a:t> </a:t>
            </a:r>
            <a:r>
              <a:rPr sz="1200" b="1" spc="-10" dirty="0">
                <a:solidFill>
                  <a:srgbClr val="F4AF20"/>
                </a:solidFill>
                <a:latin typeface="Calibri"/>
                <a:cs typeface="Calibri"/>
              </a:rPr>
              <a:t>Residencies:</a:t>
            </a:r>
            <a:endParaRPr sz="1200">
              <a:latin typeface="Calibri"/>
              <a:cs typeface="Calibri"/>
            </a:endParaRPr>
          </a:p>
          <a:p>
            <a:pPr marR="4531995" algn="r">
              <a:lnSpc>
                <a:spcPct val="100000"/>
              </a:lnSpc>
              <a:spcBef>
                <a:spcPts val="360"/>
              </a:spcBef>
            </a:pPr>
            <a:r>
              <a:rPr sz="1200" b="1" dirty="0">
                <a:latin typeface="Calibri"/>
                <a:cs typeface="Calibri"/>
              </a:rPr>
              <a:t>Early</a:t>
            </a:r>
            <a:r>
              <a:rPr sz="1200" b="1" spc="-70" dirty="0">
                <a:latin typeface="Calibri"/>
                <a:cs typeface="Calibri"/>
              </a:rPr>
              <a:t> </a:t>
            </a:r>
            <a:r>
              <a:rPr sz="1200" b="1" dirty="0">
                <a:latin typeface="Calibri"/>
                <a:cs typeface="Calibri"/>
              </a:rPr>
              <a:t>Childhood,</a:t>
            </a:r>
            <a:r>
              <a:rPr sz="1200" b="1" spc="45" dirty="0">
                <a:latin typeface="Calibri"/>
                <a:cs typeface="Calibri"/>
              </a:rPr>
              <a:t> </a:t>
            </a:r>
            <a:r>
              <a:rPr sz="1200" b="1" spc="-10" dirty="0">
                <a:latin typeface="Calibri"/>
                <a:cs typeface="Calibri"/>
              </a:rPr>
              <a:t>Elementary,</a:t>
            </a:r>
            <a:r>
              <a:rPr sz="1200" b="1" spc="-25" dirty="0">
                <a:latin typeface="Calibri"/>
                <a:cs typeface="Calibri"/>
              </a:rPr>
              <a:t> </a:t>
            </a:r>
            <a:r>
              <a:rPr sz="1200" b="1" spc="-10" dirty="0">
                <a:latin typeface="Calibri"/>
                <a:cs typeface="Calibri"/>
              </a:rPr>
              <a:t>Middle/Junior,</a:t>
            </a:r>
            <a:r>
              <a:rPr sz="1200" b="1" spc="30" dirty="0">
                <a:latin typeface="Calibri"/>
                <a:cs typeface="Calibri"/>
              </a:rPr>
              <a:t> </a:t>
            </a:r>
            <a:r>
              <a:rPr sz="1200" b="1" spc="-20" dirty="0">
                <a:latin typeface="Calibri"/>
                <a:cs typeface="Calibri"/>
              </a:rPr>
              <a:t>High</a:t>
            </a:r>
            <a:endParaRPr sz="1200">
              <a:latin typeface="Calibri"/>
              <a:cs typeface="Calibri"/>
            </a:endParaRPr>
          </a:p>
          <a:p>
            <a:pPr marR="4535170" algn="r">
              <a:lnSpc>
                <a:spcPct val="100000"/>
              </a:lnSpc>
              <a:spcBef>
                <a:spcPts val="15"/>
              </a:spcBef>
            </a:pPr>
            <a:r>
              <a:rPr sz="1200" b="1" dirty="0">
                <a:latin typeface="Calibri"/>
                <a:cs typeface="Calibri"/>
              </a:rPr>
              <a:t>School,</a:t>
            </a:r>
            <a:r>
              <a:rPr sz="1200" b="1" spc="5" dirty="0">
                <a:latin typeface="Calibri"/>
                <a:cs typeface="Calibri"/>
              </a:rPr>
              <a:t> </a:t>
            </a:r>
            <a:r>
              <a:rPr sz="1200" b="1" dirty="0">
                <a:latin typeface="Calibri"/>
                <a:cs typeface="Calibri"/>
              </a:rPr>
              <a:t>Adult,</a:t>
            </a:r>
            <a:r>
              <a:rPr sz="1200" b="1" spc="20" dirty="0">
                <a:latin typeface="Calibri"/>
                <a:cs typeface="Calibri"/>
              </a:rPr>
              <a:t> </a:t>
            </a:r>
            <a:r>
              <a:rPr sz="1200" b="1" spc="-10" dirty="0">
                <a:latin typeface="Calibri"/>
                <a:cs typeface="Calibri"/>
              </a:rPr>
              <a:t>Senior</a:t>
            </a:r>
            <a:endParaRPr sz="1200">
              <a:latin typeface="Calibri"/>
              <a:cs typeface="Calibri"/>
            </a:endParaRPr>
          </a:p>
          <a:p>
            <a:pPr marL="631190" marR="4533265" indent="2485390" algn="r">
              <a:lnSpc>
                <a:spcPts val="1739"/>
              </a:lnSpc>
              <a:spcBef>
                <a:spcPts val="10"/>
              </a:spcBef>
            </a:pPr>
            <a:r>
              <a:rPr sz="1200" b="1" spc="-20" dirty="0">
                <a:solidFill>
                  <a:srgbClr val="F4AF20"/>
                </a:solidFill>
                <a:latin typeface="Calibri"/>
                <a:cs typeface="Calibri"/>
              </a:rPr>
              <a:t>References: </a:t>
            </a:r>
            <a:r>
              <a:rPr sz="1200" b="1" dirty="0">
                <a:latin typeface="Calibri"/>
                <a:cs typeface="Calibri"/>
              </a:rPr>
              <a:t>Sherry</a:t>
            </a:r>
            <a:r>
              <a:rPr sz="1200" b="1" spc="-70" dirty="0">
                <a:latin typeface="Calibri"/>
                <a:cs typeface="Calibri"/>
              </a:rPr>
              <a:t> </a:t>
            </a:r>
            <a:r>
              <a:rPr sz="1200" b="1" spc="-10" dirty="0">
                <a:latin typeface="Calibri"/>
                <a:cs typeface="Calibri"/>
              </a:rPr>
              <a:t>Morningstar,</a:t>
            </a:r>
            <a:r>
              <a:rPr sz="1200" b="1" spc="-5" dirty="0">
                <a:latin typeface="Calibri"/>
                <a:cs typeface="Calibri"/>
              </a:rPr>
              <a:t> </a:t>
            </a:r>
            <a:r>
              <a:rPr sz="1200" b="1" dirty="0">
                <a:latin typeface="Calibri"/>
                <a:cs typeface="Calibri"/>
              </a:rPr>
              <a:t>The</a:t>
            </a:r>
            <a:r>
              <a:rPr sz="1200" b="1" spc="-10" dirty="0">
                <a:latin typeface="Calibri"/>
                <a:cs typeface="Calibri"/>
              </a:rPr>
              <a:t> </a:t>
            </a:r>
            <a:r>
              <a:rPr sz="1200" b="1" dirty="0">
                <a:latin typeface="Calibri"/>
                <a:cs typeface="Calibri"/>
              </a:rPr>
              <a:t>Village</a:t>
            </a:r>
            <a:r>
              <a:rPr sz="1200" b="1" spc="15" dirty="0">
                <a:latin typeface="Calibri"/>
                <a:cs typeface="Calibri"/>
              </a:rPr>
              <a:t> </a:t>
            </a:r>
            <a:r>
              <a:rPr sz="1200" b="1" dirty="0">
                <a:latin typeface="Calibri"/>
                <a:cs typeface="Calibri"/>
              </a:rPr>
              <a:t>at</a:t>
            </a:r>
            <a:r>
              <a:rPr sz="1200" b="1" spc="-30" dirty="0">
                <a:latin typeface="Calibri"/>
                <a:cs typeface="Calibri"/>
              </a:rPr>
              <a:t> </a:t>
            </a:r>
            <a:r>
              <a:rPr sz="1200" b="1" dirty="0">
                <a:latin typeface="Calibri"/>
                <a:cs typeface="Calibri"/>
              </a:rPr>
              <a:t>Morrison's</a:t>
            </a:r>
            <a:r>
              <a:rPr sz="1200" b="1" spc="-35" dirty="0">
                <a:latin typeface="Calibri"/>
                <a:cs typeface="Calibri"/>
              </a:rPr>
              <a:t> </a:t>
            </a:r>
            <a:r>
              <a:rPr sz="1200" b="1" spc="-20" dirty="0">
                <a:latin typeface="Calibri"/>
                <a:cs typeface="Calibri"/>
              </a:rPr>
              <a:t>cove,</a:t>
            </a:r>
            <a:endParaRPr sz="1200">
              <a:latin typeface="Calibri"/>
              <a:cs typeface="Calibri"/>
            </a:endParaRPr>
          </a:p>
          <a:p>
            <a:pPr marR="4537710" algn="r">
              <a:lnSpc>
                <a:spcPts val="1430"/>
              </a:lnSpc>
            </a:pPr>
            <a:r>
              <a:rPr sz="1200" b="1" dirty="0">
                <a:latin typeface="Calibri"/>
                <a:cs typeface="Calibri"/>
              </a:rPr>
              <a:t>814-793-</a:t>
            </a:r>
            <a:r>
              <a:rPr sz="1200" b="1" spc="-20" dirty="0">
                <a:latin typeface="Calibri"/>
                <a:cs typeface="Calibri"/>
              </a:rPr>
              <a:t>2104</a:t>
            </a:r>
            <a:endParaRPr sz="1200">
              <a:latin typeface="Calibri"/>
              <a:cs typeface="Calibri"/>
            </a:endParaRPr>
          </a:p>
          <a:p>
            <a:pPr marR="4537710" algn="r">
              <a:lnSpc>
                <a:spcPct val="100000"/>
              </a:lnSpc>
              <a:spcBef>
                <a:spcPts val="300"/>
              </a:spcBef>
            </a:pPr>
            <a:r>
              <a:rPr sz="1200" b="1" dirty="0">
                <a:latin typeface="Calibri"/>
                <a:cs typeface="Calibri"/>
              </a:rPr>
              <a:t>Jennifer</a:t>
            </a:r>
            <a:r>
              <a:rPr sz="1200" b="1" spc="-55" dirty="0">
                <a:latin typeface="Calibri"/>
                <a:cs typeface="Calibri"/>
              </a:rPr>
              <a:t> </a:t>
            </a:r>
            <a:r>
              <a:rPr sz="1200" b="1" dirty="0">
                <a:latin typeface="Calibri"/>
                <a:cs typeface="Calibri"/>
              </a:rPr>
              <a:t>Anto,</a:t>
            </a:r>
            <a:r>
              <a:rPr sz="1200" b="1" spc="-50" dirty="0">
                <a:latin typeface="Calibri"/>
                <a:cs typeface="Calibri"/>
              </a:rPr>
              <a:t> </a:t>
            </a:r>
            <a:r>
              <a:rPr sz="1200" b="1" dirty="0">
                <a:latin typeface="Calibri"/>
                <a:cs typeface="Calibri"/>
              </a:rPr>
              <a:t>724-238-</a:t>
            </a:r>
            <a:r>
              <a:rPr sz="1200" b="1" spc="-20" dirty="0">
                <a:latin typeface="Calibri"/>
                <a:cs typeface="Calibri"/>
              </a:rPr>
              <a:t>3560</a:t>
            </a:r>
            <a:endParaRPr sz="12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1200">
              <a:latin typeface="Calibri"/>
              <a:cs typeface="Calibri"/>
            </a:endParaRPr>
          </a:p>
          <a:p>
            <a:pPr marL="12700" marR="5080" algn="just">
              <a:lnSpc>
                <a:spcPct val="100000"/>
              </a:lnSpc>
              <a:spcBef>
                <a:spcPts val="780"/>
              </a:spcBef>
            </a:pPr>
            <a:r>
              <a:rPr sz="1300" dirty="0">
                <a:latin typeface="Calibri"/>
                <a:cs typeface="Calibri"/>
              </a:rPr>
              <a:t>Working</a:t>
            </a:r>
            <a:r>
              <a:rPr sz="1300" spc="120" dirty="0">
                <a:latin typeface="Calibri"/>
                <a:cs typeface="Calibri"/>
              </a:rPr>
              <a:t> </a:t>
            </a:r>
            <a:r>
              <a:rPr sz="1300" dirty="0">
                <a:latin typeface="Calibri"/>
                <a:cs typeface="Calibri"/>
              </a:rPr>
              <a:t>collaboratively</a:t>
            </a:r>
            <a:r>
              <a:rPr sz="1300" spc="120" dirty="0">
                <a:latin typeface="Calibri"/>
                <a:cs typeface="Calibri"/>
              </a:rPr>
              <a:t> </a:t>
            </a:r>
            <a:r>
              <a:rPr sz="1300" dirty="0">
                <a:latin typeface="Calibri"/>
                <a:cs typeface="Calibri"/>
              </a:rPr>
              <a:t>with</a:t>
            </a:r>
            <a:r>
              <a:rPr sz="1300" spc="125" dirty="0">
                <a:latin typeface="Calibri"/>
                <a:cs typeface="Calibri"/>
              </a:rPr>
              <a:t> </a:t>
            </a:r>
            <a:r>
              <a:rPr sz="1300" dirty="0">
                <a:latin typeface="Calibri"/>
                <a:cs typeface="Calibri"/>
              </a:rPr>
              <a:t>groups</a:t>
            </a:r>
            <a:r>
              <a:rPr sz="1300" spc="125" dirty="0">
                <a:latin typeface="Calibri"/>
                <a:cs typeface="Calibri"/>
              </a:rPr>
              <a:t> </a:t>
            </a:r>
            <a:r>
              <a:rPr sz="1300" dirty="0">
                <a:latin typeface="Calibri"/>
                <a:cs typeface="Calibri"/>
              </a:rPr>
              <a:t>of</a:t>
            </a:r>
            <a:r>
              <a:rPr sz="1300" spc="120" dirty="0">
                <a:latin typeface="Calibri"/>
                <a:cs typeface="Calibri"/>
              </a:rPr>
              <a:t> </a:t>
            </a:r>
            <a:r>
              <a:rPr sz="1300" dirty="0">
                <a:latin typeface="Calibri"/>
                <a:cs typeface="Calibri"/>
              </a:rPr>
              <a:t>students</a:t>
            </a:r>
            <a:r>
              <a:rPr sz="1300" spc="125" dirty="0">
                <a:latin typeface="Calibri"/>
                <a:cs typeface="Calibri"/>
              </a:rPr>
              <a:t> </a:t>
            </a:r>
            <a:r>
              <a:rPr sz="1300" dirty="0">
                <a:latin typeface="Calibri"/>
                <a:cs typeface="Calibri"/>
              </a:rPr>
              <a:t>and</a:t>
            </a:r>
            <a:r>
              <a:rPr sz="1300" spc="120" dirty="0">
                <a:latin typeface="Calibri"/>
                <a:cs typeface="Calibri"/>
              </a:rPr>
              <a:t> </a:t>
            </a:r>
            <a:r>
              <a:rPr sz="1300" dirty="0">
                <a:latin typeface="Calibri"/>
                <a:cs typeface="Calibri"/>
              </a:rPr>
              <a:t>adults</a:t>
            </a:r>
            <a:r>
              <a:rPr sz="1300" spc="125" dirty="0">
                <a:latin typeface="Calibri"/>
                <a:cs typeface="Calibri"/>
              </a:rPr>
              <a:t> </a:t>
            </a:r>
            <a:r>
              <a:rPr sz="1300" dirty="0">
                <a:latin typeface="Calibri"/>
                <a:cs typeface="Calibri"/>
              </a:rPr>
              <a:t>(all</a:t>
            </a:r>
            <a:r>
              <a:rPr sz="1300" spc="125" dirty="0">
                <a:latin typeface="Calibri"/>
                <a:cs typeface="Calibri"/>
              </a:rPr>
              <a:t> </a:t>
            </a:r>
            <a:r>
              <a:rPr sz="1300" dirty="0">
                <a:latin typeface="Calibri"/>
                <a:cs typeface="Calibri"/>
              </a:rPr>
              <a:t>ages)</a:t>
            </a:r>
            <a:r>
              <a:rPr sz="1300" spc="130" dirty="0">
                <a:latin typeface="Calibri"/>
                <a:cs typeface="Calibri"/>
              </a:rPr>
              <a:t> </a:t>
            </a:r>
            <a:r>
              <a:rPr sz="1300" dirty="0">
                <a:latin typeface="Calibri"/>
                <a:cs typeface="Calibri"/>
              </a:rPr>
              <a:t>is</a:t>
            </a:r>
            <a:r>
              <a:rPr sz="1300" spc="125" dirty="0">
                <a:latin typeface="Calibri"/>
                <a:cs typeface="Calibri"/>
              </a:rPr>
              <a:t> </a:t>
            </a:r>
            <a:r>
              <a:rPr sz="1300" dirty="0">
                <a:latin typeface="Calibri"/>
                <a:cs typeface="Calibri"/>
              </a:rPr>
              <a:t>truly</a:t>
            </a:r>
            <a:r>
              <a:rPr sz="1300" spc="125" dirty="0">
                <a:latin typeface="Calibri"/>
                <a:cs typeface="Calibri"/>
              </a:rPr>
              <a:t> </a:t>
            </a:r>
            <a:r>
              <a:rPr sz="1300" dirty="0">
                <a:latin typeface="Calibri"/>
                <a:cs typeface="Calibri"/>
              </a:rPr>
              <a:t>amazing</a:t>
            </a:r>
            <a:r>
              <a:rPr sz="1300" spc="130" dirty="0">
                <a:latin typeface="Calibri"/>
                <a:cs typeface="Calibri"/>
              </a:rPr>
              <a:t> </a:t>
            </a:r>
            <a:r>
              <a:rPr sz="1300" dirty="0">
                <a:latin typeface="Calibri"/>
                <a:cs typeface="Calibri"/>
              </a:rPr>
              <a:t>and</a:t>
            </a:r>
            <a:r>
              <a:rPr sz="1300" spc="125" dirty="0">
                <a:latin typeface="Calibri"/>
                <a:cs typeface="Calibri"/>
              </a:rPr>
              <a:t> </a:t>
            </a:r>
            <a:r>
              <a:rPr sz="1300" dirty="0">
                <a:latin typeface="Calibri"/>
                <a:cs typeface="Calibri"/>
              </a:rPr>
              <a:t>yields</a:t>
            </a:r>
            <a:r>
              <a:rPr sz="1300" spc="120" dirty="0">
                <a:latin typeface="Calibri"/>
                <a:cs typeface="Calibri"/>
              </a:rPr>
              <a:t> </a:t>
            </a:r>
            <a:r>
              <a:rPr sz="1300" dirty="0">
                <a:latin typeface="Calibri"/>
                <a:cs typeface="Calibri"/>
              </a:rPr>
              <a:t>memorable</a:t>
            </a:r>
            <a:r>
              <a:rPr sz="1300" spc="140" dirty="0">
                <a:latin typeface="Calibri"/>
                <a:cs typeface="Calibri"/>
              </a:rPr>
              <a:t> </a:t>
            </a:r>
            <a:r>
              <a:rPr sz="1300" spc="-10" dirty="0">
                <a:latin typeface="Calibri"/>
                <a:cs typeface="Calibri"/>
              </a:rPr>
              <a:t>experiences </a:t>
            </a:r>
            <a:r>
              <a:rPr sz="1300" dirty="0">
                <a:latin typeface="Calibri"/>
                <a:cs typeface="Calibri"/>
              </a:rPr>
              <a:t>and</a:t>
            </a:r>
            <a:r>
              <a:rPr sz="1300" spc="40" dirty="0">
                <a:latin typeface="Calibri"/>
                <a:cs typeface="Calibri"/>
              </a:rPr>
              <a:t> </a:t>
            </a:r>
            <a:r>
              <a:rPr sz="1300" dirty="0">
                <a:latin typeface="Calibri"/>
                <a:cs typeface="Calibri"/>
              </a:rPr>
              <a:t>impressive</a:t>
            </a:r>
            <a:r>
              <a:rPr sz="1300" spc="50" dirty="0">
                <a:latin typeface="Calibri"/>
                <a:cs typeface="Calibri"/>
              </a:rPr>
              <a:t> </a:t>
            </a:r>
            <a:r>
              <a:rPr sz="1300" dirty="0">
                <a:latin typeface="Calibri"/>
                <a:cs typeface="Calibri"/>
              </a:rPr>
              <a:t>pieces</a:t>
            </a:r>
            <a:r>
              <a:rPr sz="1300" spc="55" dirty="0">
                <a:latin typeface="Calibri"/>
                <a:cs typeface="Calibri"/>
              </a:rPr>
              <a:t> </a:t>
            </a:r>
            <a:r>
              <a:rPr sz="1300" dirty="0">
                <a:latin typeface="Calibri"/>
                <a:cs typeface="Calibri"/>
              </a:rPr>
              <a:t>of</a:t>
            </a:r>
            <a:r>
              <a:rPr sz="1300" spc="45" dirty="0">
                <a:latin typeface="Calibri"/>
                <a:cs typeface="Calibri"/>
              </a:rPr>
              <a:t> </a:t>
            </a:r>
            <a:r>
              <a:rPr sz="1300" dirty="0">
                <a:latin typeface="Calibri"/>
                <a:cs typeface="Calibri"/>
              </a:rPr>
              <a:t>artwork</a:t>
            </a:r>
            <a:r>
              <a:rPr sz="1300" spc="45" dirty="0">
                <a:latin typeface="Calibri"/>
                <a:cs typeface="Calibri"/>
              </a:rPr>
              <a:t> </a:t>
            </a:r>
            <a:r>
              <a:rPr sz="1300" dirty="0">
                <a:latin typeface="Calibri"/>
                <a:cs typeface="Calibri"/>
              </a:rPr>
              <a:t>that</a:t>
            </a:r>
            <a:r>
              <a:rPr sz="1300" spc="40" dirty="0">
                <a:latin typeface="Calibri"/>
                <a:cs typeface="Calibri"/>
              </a:rPr>
              <a:t> </a:t>
            </a:r>
            <a:r>
              <a:rPr sz="1300" dirty="0">
                <a:latin typeface="Calibri"/>
                <a:cs typeface="Calibri"/>
              </a:rPr>
              <a:t>will</a:t>
            </a:r>
            <a:r>
              <a:rPr sz="1300" spc="50" dirty="0">
                <a:latin typeface="Calibri"/>
                <a:cs typeface="Calibri"/>
              </a:rPr>
              <a:t> </a:t>
            </a:r>
            <a:r>
              <a:rPr sz="1300" dirty="0">
                <a:latin typeface="Calibri"/>
                <a:cs typeface="Calibri"/>
              </a:rPr>
              <a:t>last</a:t>
            </a:r>
            <a:r>
              <a:rPr sz="1300" spc="40" dirty="0">
                <a:latin typeface="Calibri"/>
                <a:cs typeface="Calibri"/>
              </a:rPr>
              <a:t> </a:t>
            </a:r>
            <a:r>
              <a:rPr sz="1300" dirty="0">
                <a:latin typeface="Calibri"/>
                <a:cs typeface="Calibri"/>
              </a:rPr>
              <a:t>for</a:t>
            </a:r>
            <a:r>
              <a:rPr sz="1300" spc="50" dirty="0">
                <a:latin typeface="Calibri"/>
                <a:cs typeface="Calibri"/>
              </a:rPr>
              <a:t> </a:t>
            </a:r>
            <a:r>
              <a:rPr sz="1300" dirty="0">
                <a:latin typeface="Calibri"/>
                <a:cs typeface="Calibri"/>
              </a:rPr>
              <a:t>ages.</a:t>
            </a:r>
            <a:r>
              <a:rPr sz="1300" spc="215" dirty="0">
                <a:latin typeface="Calibri"/>
                <a:cs typeface="Calibri"/>
              </a:rPr>
              <a:t>  </a:t>
            </a:r>
            <a:r>
              <a:rPr sz="1300" dirty="0">
                <a:latin typeface="Calibri"/>
                <a:cs typeface="Calibri"/>
              </a:rPr>
              <a:t>It</a:t>
            </a:r>
            <a:r>
              <a:rPr sz="1300" spc="35" dirty="0">
                <a:latin typeface="Calibri"/>
                <a:cs typeface="Calibri"/>
              </a:rPr>
              <a:t> </a:t>
            </a:r>
            <a:r>
              <a:rPr sz="1300" dirty="0">
                <a:latin typeface="Calibri"/>
                <a:cs typeface="Calibri"/>
              </a:rPr>
              <a:t>is</a:t>
            </a:r>
            <a:r>
              <a:rPr sz="1300" spc="55" dirty="0">
                <a:latin typeface="Calibri"/>
                <a:cs typeface="Calibri"/>
              </a:rPr>
              <a:t> </a:t>
            </a:r>
            <a:r>
              <a:rPr sz="1300" dirty="0">
                <a:latin typeface="Calibri"/>
                <a:cs typeface="Calibri"/>
              </a:rPr>
              <a:t>my</a:t>
            </a:r>
            <a:r>
              <a:rPr sz="1300" spc="45" dirty="0">
                <a:latin typeface="Calibri"/>
                <a:cs typeface="Calibri"/>
              </a:rPr>
              <a:t> </a:t>
            </a:r>
            <a:r>
              <a:rPr sz="1300" dirty="0">
                <a:latin typeface="Calibri"/>
                <a:cs typeface="Calibri"/>
              </a:rPr>
              <a:t>passion</a:t>
            </a:r>
            <a:r>
              <a:rPr sz="1300" spc="50" dirty="0">
                <a:latin typeface="Calibri"/>
                <a:cs typeface="Calibri"/>
              </a:rPr>
              <a:t> </a:t>
            </a:r>
            <a:r>
              <a:rPr sz="1300" dirty="0">
                <a:latin typeface="Calibri"/>
                <a:cs typeface="Calibri"/>
              </a:rPr>
              <a:t>to</a:t>
            </a:r>
            <a:r>
              <a:rPr sz="1300" spc="45" dirty="0">
                <a:latin typeface="Calibri"/>
                <a:cs typeface="Calibri"/>
              </a:rPr>
              <a:t> </a:t>
            </a:r>
            <a:r>
              <a:rPr sz="1300" dirty="0">
                <a:latin typeface="Calibri"/>
                <a:cs typeface="Calibri"/>
              </a:rPr>
              <a:t>make</a:t>
            </a:r>
            <a:r>
              <a:rPr sz="1300" spc="50" dirty="0">
                <a:latin typeface="Calibri"/>
                <a:cs typeface="Calibri"/>
              </a:rPr>
              <a:t> </a:t>
            </a:r>
            <a:r>
              <a:rPr sz="1300" dirty="0">
                <a:latin typeface="Calibri"/>
                <a:cs typeface="Calibri"/>
              </a:rPr>
              <a:t>these</a:t>
            </a:r>
            <a:r>
              <a:rPr sz="1300" spc="45" dirty="0">
                <a:latin typeface="Calibri"/>
                <a:cs typeface="Calibri"/>
              </a:rPr>
              <a:t> </a:t>
            </a:r>
            <a:r>
              <a:rPr sz="1300" spc="-20" dirty="0">
                <a:latin typeface="Calibri"/>
                <a:cs typeface="Calibri"/>
              </a:rPr>
              <a:t>experiences</a:t>
            </a:r>
            <a:r>
              <a:rPr sz="1300" spc="5" dirty="0">
                <a:latin typeface="Calibri"/>
                <a:cs typeface="Calibri"/>
              </a:rPr>
              <a:t> </a:t>
            </a:r>
            <a:r>
              <a:rPr sz="1300" dirty="0">
                <a:latin typeface="Calibri"/>
                <a:cs typeface="Calibri"/>
              </a:rPr>
              <a:t>and</a:t>
            </a:r>
            <a:r>
              <a:rPr sz="1300" spc="25" dirty="0">
                <a:latin typeface="Calibri"/>
                <a:cs typeface="Calibri"/>
              </a:rPr>
              <a:t> </a:t>
            </a:r>
            <a:r>
              <a:rPr sz="1300" spc="-20" dirty="0">
                <a:latin typeface="Calibri"/>
                <a:cs typeface="Calibri"/>
              </a:rPr>
              <a:t>artwork</a:t>
            </a:r>
            <a:r>
              <a:rPr sz="1300" spc="-5" dirty="0">
                <a:latin typeface="Calibri"/>
                <a:cs typeface="Calibri"/>
              </a:rPr>
              <a:t> </a:t>
            </a:r>
            <a:r>
              <a:rPr sz="1300" dirty="0">
                <a:latin typeface="Calibri"/>
                <a:cs typeface="Calibri"/>
              </a:rPr>
              <a:t>come</a:t>
            </a:r>
            <a:r>
              <a:rPr sz="1300" spc="25" dirty="0">
                <a:latin typeface="Calibri"/>
                <a:cs typeface="Calibri"/>
              </a:rPr>
              <a:t> </a:t>
            </a:r>
            <a:r>
              <a:rPr sz="1300" spc="-20" dirty="0">
                <a:latin typeface="Calibri"/>
                <a:cs typeface="Calibri"/>
              </a:rPr>
              <a:t>into </a:t>
            </a:r>
            <a:r>
              <a:rPr sz="1300" dirty="0">
                <a:latin typeface="Calibri"/>
                <a:cs typeface="Calibri"/>
              </a:rPr>
              <a:t>fruition</a:t>
            </a:r>
            <a:r>
              <a:rPr sz="1300" spc="110" dirty="0">
                <a:latin typeface="Calibri"/>
                <a:cs typeface="Calibri"/>
              </a:rPr>
              <a:t> </a:t>
            </a:r>
            <a:r>
              <a:rPr sz="1300" dirty="0">
                <a:latin typeface="Calibri"/>
                <a:cs typeface="Calibri"/>
              </a:rPr>
              <a:t>by</a:t>
            </a:r>
            <a:r>
              <a:rPr sz="1300" spc="100" dirty="0">
                <a:latin typeface="Calibri"/>
                <a:cs typeface="Calibri"/>
              </a:rPr>
              <a:t> </a:t>
            </a:r>
            <a:r>
              <a:rPr sz="1300" dirty="0">
                <a:latin typeface="Calibri"/>
                <a:cs typeface="Calibri"/>
              </a:rPr>
              <a:t>creating</a:t>
            </a:r>
            <a:r>
              <a:rPr sz="1300" spc="114" dirty="0">
                <a:latin typeface="Calibri"/>
                <a:cs typeface="Calibri"/>
              </a:rPr>
              <a:t> </a:t>
            </a:r>
            <a:r>
              <a:rPr sz="1300" spc="-35" dirty="0">
                <a:latin typeface="Calibri"/>
                <a:cs typeface="Calibri"/>
              </a:rPr>
              <a:t>large-</a:t>
            </a:r>
            <a:r>
              <a:rPr sz="1300" dirty="0">
                <a:latin typeface="Calibri"/>
                <a:cs typeface="Calibri"/>
              </a:rPr>
              <a:t>scale</a:t>
            </a:r>
            <a:r>
              <a:rPr sz="1300" spc="114" dirty="0">
                <a:latin typeface="Calibri"/>
                <a:cs typeface="Calibri"/>
              </a:rPr>
              <a:t> </a:t>
            </a:r>
            <a:r>
              <a:rPr sz="1300" dirty="0">
                <a:latin typeface="Calibri"/>
                <a:cs typeface="Calibri"/>
              </a:rPr>
              <a:t>mosaic</a:t>
            </a:r>
            <a:r>
              <a:rPr sz="1300" spc="114" dirty="0">
                <a:latin typeface="Calibri"/>
                <a:cs typeface="Calibri"/>
              </a:rPr>
              <a:t> </a:t>
            </a:r>
            <a:r>
              <a:rPr sz="1300" dirty="0">
                <a:latin typeface="Calibri"/>
                <a:cs typeface="Calibri"/>
              </a:rPr>
              <a:t>murals,</a:t>
            </a:r>
            <a:r>
              <a:rPr sz="1300" spc="95" dirty="0">
                <a:latin typeface="Calibri"/>
                <a:cs typeface="Calibri"/>
              </a:rPr>
              <a:t> </a:t>
            </a:r>
            <a:r>
              <a:rPr sz="1300" dirty="0">
                <a:latin typeface="Calibri"/>
                <a:cs typeface="Calibri"/>
              </a:rPr>
              <a:t>mosaic</a:t>
            </a:r>
            <a:r>
              <a:rPr sz="1300" spc="105" dirty="0">
                <a:latin typeface="Calibri"/>
                <a:cs typeface="Calibri"/>
              </a:rPr>
              <a:t> </a:t>
            </a:r>
            <a:r>
              <a:rPr sz="1300" dirty="0">
                <a:latin typeface="Calibri"/>
                <a:cs typeface="Calibri"/>
              </a:rPr>
              <a:t>sculptures,</a:t>
            </a:r>
            <a:r>
              <a:rPr sz="1300" spc="110" dirty="0">
                <a:latin typeface="Calibri"/>
                <a:cs typeface="Calibri"/>
              </a:rPr>
              <a:t> </a:t>
            </a:r>
            <a:r>
              <a:rPr sz="1300" dirty="0">
                <a:latin typeface="Calibri"/>
                <a:cs typeface="Calibri"/>
              </a:rPr>
              <a:t>personal</a:t>
            </a:r>
            <a:r>
              <a:rPr sz="1300" spc="114" dirty="0">
                <a:latin typeface="Calibri"/>
                <a:cs typeface="Calibri"/>
              </a:rPr>
              <a:t> </a:t>
            </a:r>
            <a:r>
              <a:rPr sz="1300" dirty="0">
                <a:latin typeface="Calibri"/>
                <a:cs typeface="Calibri"/>
              </a:rPr>
              <a:t>mosaics</a:t>
            </a:r>
            <a:r>
              <a:rPr sz="1300" spc="100" dirty="0">
                <a:latin typeface="Calibri"/>
                <a:cs typeface="Calibri"/>
              </a:rPr>
              <a:t> </a:t>
            </a:r>
            <a:r>
              <a:rPr sz="1300" dirty="0">
                <a:latin typeface="Calibri"/>
                <a:cs typeface="Calibri"/>
              </a:rPr>
              <a:t>as</a:t>
            </a:r>
            <a:r>
              <a:rPr sz="1300" spc="90" dirty="0">
                <a:latin typeface="Calibri"/>
                <a:cs typeface="Calibri"/>
              </a:rPr>
              <a:t> </a:t>
            </a:r>
            <a:r>
              <a:rPr sz="1300" dirty="0">
                <a:latin typeface="Calibri"/>
                <a:cs typeface="Calibri"/>
              </a:rPr>
              <a:t>well</a:t>
            </a:r>
            <a:r>
              <a:rPr sz="1300" spc="105" dirty="0">
                <a:latin typeface="Calibri"/>
                <a:cs typeface="Calibri"/>
              </a:rPr>
              <a:t> </a:t>
            </a:r>
            <a:r>
              <a:rPr sz="1300" dirty="0">
                <a:latin typeface="Calibri"/>
                <a:cs typeface="Calibri"/>
              </a:rPr>
              <a:t>as</a:t>
            </a:r>
            <a:r>
              <a:rPr sz="1300" spc="90" dirty="0">
                <a:latin typeface="Calibri"/>
                <a:cs typeface="Calibri"/>
              </a:rPr>
              <a:t> </a:t>
            </a:r>
            <a:r>
              <a:rPr sz="1300" dirty="0">
                <a:latin typeface="Calibri"/>
                <a:cs typeface="Calibri"/>
              </a:rPr>
              <a:t>ceramic</a:t>
            </a:r>
            <a:r>
              <a:rPr sz="1300" spc="110" dirty="0">
                <a:latin typeface="Calibri"/>
                <a:cs typeface="Calibri"/>
              </a:rPr>
              <a:t> </a:t>
            </a:r>
            <a:r>
              <a:rPr sz="1300" dirty="0">
                <a:latin typeface="Calibri"/>
                <a:cs typeface="Calibri"/>
              </a:rPr>
              <a:t>artwork</a:t>
            </a:r>
            <a:r>
              <a:rPr sz="1300" spc="100" dirty="0">
                <a:latin typeface="Calibri"/>
                <a:cs typeface="Calibri"/>
              </a:rPr>
              <a:t> </a:t>
            </a:r>
            <a:r>
              <a:rPr sz="1300" dirty="0">
                <a:latin typeface="Calibri"/>
                <a:cs typeface="Calibri"/>
              </a:rPr>
              <a:t>along</a:t>
            </a:r>
            <a:r>
              <a:rPr sz="1300" spc="110" dirty="0">
                <a:latin typeface="Calibri"/>
                <a:cs typeface="Calibri"/>
              </a:rPr>
              <a:t> </a:t>
            </a:r>
            <a:r>
              <a:rPr sz="1300" spc="-20" dirty="0">
                <a:latin typeface="Calibri"/>
                <a:cs typeface="Calibri"/>
              </a:rPr>
              <a:t>with </a:t>
            </a:r>
            <a:r>
              <a:rPr sz="1300" dirty="0">
                <a:latin typeface="Calibri"/>
                <a:cs typeface="Calibri"/>
              </a:rPr>
              <a:t>the</a:t>
            </a:r>
            <a:r>
              <a:rPr sz="1300" spc="-5" dirty="0">
                <a:latin typeface="Calibri"/>
                <a:cs typeface="Calibri"/>
              </a:rPr>
              <a:t> </a:t>
            </a:r>
            <a:r>
              <a:rPr sz="1300" dirty="0">
                <a:latin typeface="Calibri"/>
                <a:cs typeface="Calibri"/>
              </a:rPr>
              <a:t>participants</a:t>
            </a:r>
            <a:r>
              <a:rPr sz="1300" spc="-5" dirty="0">
                <a:latin typeface="Calibri"/>
                <a:cs typeface="Calibri"/>
              </a:rPr>
              <a:t> </a:t>
            </a:r>
            <a:r>
              <a:rPr sz="1300" dirty="0">
                <a:latin typeface="Calibri"/>
                <a:cs typeface="Calibri"/>
              </a:rPr>
              <a:t>involved</a:t>
            </a:r>
            <a:r>
              <a:rPr sz="1300" spc="-5" dirty="0">
                <a:latin typeface="Calibri"/>
                <a:cs typeface="Calibri"/>
              </a:rPr>
              <a:t> </a:t>
            </a:r>
            <a:r>
              <a:rPr sz="1300" dirty="0">
                <a:latin typeface="Calibri"/>
                <a:cs typeface="Calibri"/>
              </a:rPr>
              <a:t>and provide</a:t>
            </a:r>
            <a:r>
              <a:rPr sz="1300" spc="20" dirty="0">
                <a:latin typeface="Calibri"/>
                <a:cs typeface="Calibri"/>
              </a:rPr>
              <a:t> </a:t>
            </a:r>
            <a:r>
              <a:rPr sz="1300" dirty="0">
                <a:latin typeface="Calibri"/>
                <a:cs typeface="Calibri"/>
              </a:rPr>
              <a:t>them</a:t>
            </a:r>
            <a:r>
              <a:rPr sz="1300" spc="10" dirty="0">
                <a:latin typeface="Calibri"/>
                <a:cs typeface="Calibri"/>
              </a:rPr>
              <a:t> </a:t>
            </a:r>
            <a:r>
              <a:rPr sz="1300" dirty="0">
                <a:latin typeface="Calibri"/>
                <a:cs typeface="Calibri"/>
              </a:rPr>
              <a:t>with</a:t>
            </a:r>
            <a:r>
              <a:rPr sz="1300" spc="-5" dirty="0">
                <a:latin typeface="Calibri"/>
                <a:cs typeface="Calibri"/>
              </a:rPr>
              <a:t> </a:t>
            </a:r>
            <a:r>
              <a:rPr sz="1300" dirty="0">
                <a:latin typeface="Calibri"/>
                <a:cs typeface="Calibri"/>
              </a:rPr>
              <a:t>new</a:t>
            </a:r>
            <a:r>
              <a:rPr sz="1300" spc="10" dirty="0">
                <a:latin typeface="Calibri"/>
                <a:cs typeface="Calibri"/>
              </a:rPr>
              <a:t> </a:t>
            </a:r>
            <a:r>
              <a:rPr sz="1300" dirty="0">
                <a:latin typeface="Calibri"/>
                <a:cs typeface="Calibri"/>
              </a:rPr>
              <a:t>skills,</a:t>
            </a:r>
            <a:r>
              <a:rPr sz="1300" spc="5" dirty="0">
                <a:latin typeface="Calibri"/>
                <a:cs typeface="Calibri"/>
              </a:rPr>
              <a:t> </a:t>
            </a:r>
            <a:r>
              <a:rPr sz="1300" dirty="0">
                <a:latin typeface="Calibri"/>
                <a:cs typeface="Calibri"/>
              </a:rPr>
              <a:t>beautiful</a:t>
            </a:r>
            <a:r>
              <a:rPr sz="1300" spc="-10" dirty="0">
                <a:latin typeface="Calibri"/>
                <a:cs typeface="Calibri"/>
              </a:rPr>
              <a:t> </a:t>
            </a:r>
            <a:r>
              <a:rPr sz="1300" dirty="0">
                <a:latin typeface="Calibri"/>
                <a:cs typeface="Calibri"/>
              </a:rPr>
              <a:t>artwork</a:t>
            </a:r>
            <a:r>
              <a:rPr sz="1300" spc="-10" dirty="0">
                <a:latin typeface="Calibri"/>
                <a:cs typeface="Calibri"/>
              </a:rPr>
              <a:t> </a:t>
            </a:r>
            <a:r>
              <a:rPr sz="1300" dirty="0">
                <a:latin typeface="Calibri"/>
                <a:cs typeface="Calibri"/>
              </a:rPr>
              <a:t>and lasting</a:t>
            </a:r>
            <a:r>
              <a:rPr sz="1300" spc="10" dirty="0">
                <a:latin typeface="Calibri"/>
                <a:cs typeface="Calibri"/>
              </a:rPr>
              <a:t> </a:t>
            </a:r>
            <a:r>
              <a:rPr sz="1300" dirty="0">
                <a:latin typeface="Calibri"/>
                <a:cs typeface="Calibri"/>
              </a:rPr>
              <a:t>memories. </a:t>
            </a:r>
            <a:r>
              <a:rPr sz="1300" spc="-10" dirty="0">
                <a:latin typeface="Calibri"/>
                <a:cs typeface="Calibri"/>
              </a:rPr>
              <a:t>Working</a:t>
            </a:r>
            <a:r>
              <a:rPr sz="1300" spc="-15" dirty="0">
                <a:latin typeface="Calibri"/>
                <a:cs typeface="Calibri"/>
              </a:rPr>
              <a:t> </a:t>
            </a:r>
            <a:r>
              <a:rPr sz="1300" spc="-10" dirty="0">
                <a:latin typeface="Calibri"/>
                <a:cs typeface="Calibri"/>
              </a:rPr>
              <a:t>collaboratively </a:t>
            </a:r>
            <a:r>
              <a:rPr sz="1300" dirty="0">
                <a:latin typeface="Calibri"/>
                <a:cs typeface="Calibri"/>
              </a:rPr>
              <a:t>with</a:t>
            </a:r>
            <a:r>
              <a:rPr sz="1300" spc="75" dirty="0">
                <a:latin typeface="Calibri"/>
                <a:cs typeface="Calibri"/>
              </a:rPr>
              <a:t> </a:t>
            </a:r>
            <a:r>
              <a:rPr sz="1300" dirty="0">
                <a:latin typeface="Calibri"/>
                <a:cs typeface="Calibri"/>
              </a:rPr>
              <a:t>groups</a:t>
            </a:r>
            <a:r>
              <a:rPr sz="1300" spc="85" dirty="0">
                <a:latin typeface="Calibri"/>
                <a:cs typeface="Calibri"/>
              </a:rPr>
              <a:t> </a:t>
            </a:r>
            <a:r>
              <a:rPr sz="1300" dirty="0">
                <a:latin typeface="Calibri"/>
                <a:cs typeface="Calibri"/>
              </a:rPr>
              <a:t>of</a:t>
            </a:r>
            <a:r>
              <a:rPr sz="1300" spc="85" dirty="0">
                <a:latin typeface="Calibri"/>
                <a:cs typeface="Calibri"/>
              </a:rPr>
              <a:t> </a:t>
            </a:r>
            <a:r>
              <a:rPr sz="1300" dirty="0">
                <a:latin typeface="Calibri"/>
                <a:cs typeface="Calibri"/>
              </a:rPr>
              <a:t>students</a:t>
            </a:r>
            <a:r>
              <a:rPr sz="1300" spc="80" dirty="0">
                <a:latin typeface="Calibri"/>
                <a:cs typeface="Calibri"/>
              </a:rPr>
              <a:t> </a:t>
            </a:r>
            <a:r>
              <a:rPr sz="1300" dirty="0">
                <a:latin typeface="Calibri"/>
                <a:cs typeface="Calibri"/>
              </a:rPr>
              <a:t>and</a:t>
            </a:r>
            <a:r>
              <a:rPr sz="1300" spc="80" dirty="0">
                <a:latin typeface="Calibri"/>
                <a:cs typeface="Calibri"/>
              </a:rPr>
              <a:t> </a:t>
            </a:r>
            <a:r>
              <a:rPr sz="1300" dirty="0">
                <a:latin typeface="Calibri"/>
                <a:cs typeface="Calibri"/>
              </a:rPr>
              <a:t>adults</a:t>
            </a:r>
            <a:r>
              <a:rPr sz="1300" spc="90" dirty="0">
                <a:latin typeface="Calibri"/>
                <a:cs typeface="Calibri"/>
              </a:rPr>
              <a:t> </a:t>
            </a:r>
            <a:r>
              <a:rPr sz="1300" dirty="0">
                <a:latin typeface="Calibri"/>
                <a:cs typeface="Calibri"/>
              </a:rPr>
              <a:t>(all</a:t>
            </a:r>
            <a:r>
              <a:rPr sz="1300" spc="85" dirty="0">
                <a:latin typeface="Calibri"/>
                <a:cs typeface="Calibri"/>
              </a:rPr>
              <a:t> </a:t>
            </a:r>
            <a:r>
              <a:rPr sz="1300" dirty="0">
                <a:latin typeface="Calibri"/>
                <a:cs typeface="Calibri"/>
              </a:rPr>
              <a:t>ages)</a:t>
            </a:r>
            <a:r>
              <a:rPr sz="1300" spc="80" dirty="0">
                <a:latin typeface="Calibri"/>
                <a:cs typeface="Calibri"/>
              </a:rPr>
              <a:t> </a:t>
            </a:r>
            <a:r>
              <a:rPr sz="1300" dirty="0">
                <a:latin typeface="Calibri"/>
                <a:cs typeface="Calibri"/>
              </a:rPr>
              <a:t>is</a:t>
            </a:r>
            <a:r>
              <a:rPr sz="1300" spc="85" dirty="0">
                <a:latin typeface="Calibri"/>
                <a:cs typeface="Calibri"/>
              </a:rPr>
              <a:t> </a:t>
            </a:r>
            <a:r>
              <a:rPr sz="1300" dirty="0">
                <a:latin typeface="Calibri"/>
                <a:cs typeface="Calibri"/>
              </a:rPr>
              <a:t>truly</a:t>
            </a:r>
            <a:r>
              <a:rPr sz="1300" spc="85" dirty="0">
                <a:latin typeface="Calibri"/>
                <a:cs typeface="Calibri"/>
              </a:rPr>
              <a:t> </a:t>
            </a:r>
            <a:r>
              <a:rPr sz="1300" dirty="0">
                <a:latin typeface="Calibri"/>
                <a:cs typeface="Calibri"/>
              </a:rPr>
              <a:t>amazing</a:t>
            </a:r>
            <a:r>
              <a:rPr sz="1300" spc="90" dirty="0">
                <a:latin typeface="Calibri"/>
                <a:cs typeface="Calibri"/>
              </a:rPr>
              <a:t> </a:t>
            </a:r>
            <a:r>
              <a:rPr sz="1300" dirty="0">
                <a:latin typeface="Calibri"/>
                <a:cs typeface="Calibri"/>
              </a:rPr>
              <a:t>and</a:t>
            </a:r>
            <a:r>
              <a:rPr sz="1300" spc="80" dirty="0">
                <a:latin typeface="Calibri"/>
                <a:cs typeface="Calibri"/>
              </a:rPr>
              <a:t> </a:t>
            </a:r>
            <a:r>
              <a:rPr sz="1300" dirty="0">
                <a:latin typeface="Calibri"/>
                <a:cs typeface="Calibri"/>
              </a:rPr>
              <a:t>yields</a:t>
            </a:r>
            <a:r>
              <a:rPr sz="1300" spc="90" dirty="0">
                <a:latin typeface="Calibri"/>
                <a:cs typeface="Calibri"/>
              </a:rPr>
              <a:t> </a:t>
            </a:r>
            <a:r>
              <a:rPr sz="1300" dirty="0">
                <a:latin typeface="Calibri"/>
                <a:cs typeface="Calibri"/>
              </a:rPr>
              <a:t>memorable</a:t>
            </a:r>
            <a:r>
              <a:rPr sz="1300" spc="90" dirty="0">
                <a:latin typeface="Calibri"/>
                <a:cs typeface="Calibri"/>
              </a:rPr>
              <a:t> </a:t>
            </a:r>
            <a:r>
              <a:rPr sz="1300" dirty="0">
                <a:latin typeface="Calibri"/>
                <a:cs typeface="Calibri"/>
              </a:rPr>
              <a:t>experiences</a:t>
            </a:r>
            <a:r>
              <a:rPr sz="1300" spc="80" dirty="0">
                <a:latin typeface="Calibri"/>
                <a:cs typeface="Calibri"/>
              </a:rPr>
              <a:t> </a:t>
            </a:r>
            <a:r>
              <a:rPr sz="1300" dirty="0">
                <a:latin typeface="Calibri"/>
                <a:cs typeface="Calibri"/>
              </a:rPr>
              <a:t>and</a:t>
            </a:r>
            <a:r>
              <a:rPr sz="1300" spc="80" dirty="0">
                <a:latin typeface="Calibri"/>
                <a:cs typeface="Calibri"/>
              </a:rPr>
              <a:t> </a:t>
            </a:r>
            <a:r>
              <a:rPr sz="1300" dirty="0">
                <a:latin typeface="Calibri"/>
                <a:cs typeface="Calibri"/>
              </a:rPr>
              <a:t>impressive</a:t>
            </a:r>
            <a:r>
              <a:rPr sz="1300" spc="85" dirty="0">
                <a:latin typeface="Calibri"/>
                <a:cs typeface="Calibri"/>
              </a:rPr>
              <a:t> </a:t>
            </a:r>
            <a:r>
              <a:rPr sz="1300" dirty="0">
                <a:latin typeface="Calibri"/>
                <a:cs typeface="Calibri"/>
              </a:rPr>
              <a:t>pieces</a:t>
            </a:r>
            <a:r>
              <a:rPr sz="1300" spc="80" dirty="0">
                <a:latin typeface="Calibri"/>
                <a:cs typeface="Calibri"/>
              </a:rPr>
              <a:t> </a:t>
            </a:r>
            <a:r>
              <a:rPr sz="1300" spc="-25" dirty="0">
                <a:latin typeface="Calibri"/>
                <a:cs typeface="Calibri"/>
              </a:rPr>
              <a:t>of </a:t>
            </a:r>
            <a:r>
              <a:rPr sz="1300" dirty="0">
                <a:latin typeface="Calibri"/>
                <a:cs typeface="Calibri"/>
              </a:rPr>
              <a:t>artwork</a:t>
            </a:r>
            <a:r>
              <a:rPr sz="1300" spc="5" dirty="0">
                <a:latin typeface="Calibri"/>
                <a:cs typeface="Calibri"/>
              </a:rPr>
              <a:t> </a:t>
            </a:r>
            <a:r>
              <a:rPr sz="1300" dirty="0">
                <a:latin typeface="Calibri"/>
                <a:cs typeface="Calibri"/>
              </a:rPr>
              <a:t>that</a:t>
            </a:r>
            <a:r>
              <a:rPr sz="1300" spc="20" dirty="0">
                <a:latin typeface="Calibri"/>
                <a:cs typeface="Calibri"/>
              </a:rPr>
              <a:t> </a:t>
            </a:r>
            <a:r>
              <a:rPr sz="1300" dirty="0">
                <a:latin typeface="Calibri"/>
                <a:cs typeface="Calibri"/>
              </a:rPr>
              <a:t>will</a:t>
            </a:r>
            <a:r>
              <a:rPr sz="1300" spc="25" dirty="0">
                <a:latin typeface="Calibri"/>
                <a:cs typeface="Calibri"/>
              </a:rPr>
              <a:t> </a:t>
            </a:r>
            <a:r>
              <a:rPr sz="1300" dirty="0">
                <a:latin typeface="Calibri"/>
                <a:cs typeface="Calibri"/>
              </a:rPr>
              <a:t>last</a:t>
            </a:r>
            <a:r>
              <a:rPr sz="1300" spc="20" dirty="0">
                <a:latin typeface="Calibri"/>
                <a:cs typeface="Calibri"/>
              </a:rPr>
              <a:t> </a:t>
            </a:r>
            <a:r>
              <a:rPr sz="1300" dirty="0">
                <a:latin typeface="Calibri"/>
                <a:cs typeface="Calibri"/>
              </a:rPr>
              <a:t>for</a:t>
            </a:r>
            <a:r>
              <a:rPr sz="1300" spc="15" dirty="0">
                <a:latin typeface="Calibri"/>
                <a:cs typeface="Calibri"/>
              </a:rPr>
              <a:t> </a:t>
            </a:r>
            <a:r>
              <a:rPr sz="1300" dirty="0">
                <a:latin typeface="Calibri"/>
                <a:cs typeface="Calibri"/>
              </a:rPr>
              <a:t>ages.</a:t>
            </a:r>
            <a:r>
              <a:rPr sz="1300" spc="180" dirty="0">
                <a:latin typeface="Calibri"/>
                <a:cs typeface="Calibri"/>
              </a:rPr>
              <a:t>  </a:t>
            </a:r>
            <a:r>
              <a:rPr sz="1300" dirty="0">
                <a:latin typeface="Calibri"/>
                <a:cs typeface="Calibri"/>
              </a:rPr>
              <a:t>It</a:t>
            </a:r>
            <a:r>
              <a:rPr sz="1300" spc="30" dirty="0">
                <a:latin typeface="Calibri"/>
                <a:cs typeface="Calibri"/>
              </a:rPr>
              <a:t> </a:t>
            </a:r>
            <a:r>
              <a:rPr sz="1300" dirty="0">
                <a:latin typeface="Calibri"/>
                <a:cs typeface="Calibri"/>
              </a:rPr>
              <a:t>is</a:t>
            </a:r>
            <a:r>
              <a:rPr sz="1300" spc="30" dirty="0">
                <a:latin typeface="Calibri"/>
                <a:cs typeface="Calibri"/>
              </a:rPr>
              <a:t> </a:t>
            </a:r>
            <a:r>
              <a:rPr sz="1300" dirty="0">
                <a:latin typeface="Calibri"/>
                <a:cs typeface="Calibri"/>
              </a:rPr>
              <a:t>my</a:t>
            </a:r>
            <a:r>
              <a:rPr sz="1300" spc="20" dirty="0">
                <a:latin typeface="Calibri"/>
                <a:cs typeface="Calibri"/>
              </a:rPr>
              <a:t> </a:t>
            </a:r>
            <a:r>
              <a:rPr sz="1300" dirty="0">
                <a:latin typeface="Calibri"/>
                <a:cs typeface="Calibri"/>
              </a:rPr>
              <a:t>passion</a:t>
            </a:r>
            <a:r>
              <a:rPr sz="1300" spc="30" dirty="0">
                <a:latin typeface="Calibri"/>
                <a:cs typeface="Calibri"/>
              </a:rPr>
              <a:t> </a:t>
            </a:r>
            <a:r>
              <a:rPr sz="1300" dirty="0">
                <a:latin typeface="Calibri"/>
                <a:cs typeface="Calibri"/>
              </a:rPr>
              <a:t>to</a:t>
            </a:r>
            <a:r>
              <a:rPr sz="1300" spc="25" dirty="0">
                <a:latin typeface="Calibri"/>
                <a:cs typeface="Calibri"/>
              </a:rPr>
              <a:t> </a:t>
            </a:r>
            <a:r>
              <a:rPr sz="1300" dirty="0">
                <a:latin typeface="Calibri"/>
                <a:cs typeface="Calibri"/>
              </a:rPr>
              <a:t>make</a:t>
            </a:r>
            <a:r>
              <a:rPr sz="1300" spc="35" dirty="0">
                <a:latin typeface="Calibri"/>
                <a:cs typeface="Calibri"/>
              </a:rPr>
              <a:t> </a:t>
            </a:r>
            <a:r>
              <a:rPr sz="1300" dirty="0">
                <a:latin typeface="Calibri"/>
                <a:cs typeface="Calibri"/>
              </a:rPr>
              <a:t>these</a:t>
            </a:r>
            <a:r>
              <a:rPr sz="1300" spc="20" dirty="0">
                <a:latin typeface="Calibri"/>
                <a:cs typeface="Calibri"/>
              </a:rPr>
              <a:t> </a:t>
            </a:r>
            <a:r>
              <a:rPr sz="1300" dirty="0">
                <a:latin typeface="Calibri"/>
                <a:cs typeface="Calibri"/>
              </a:rPr>
              <a:t>experiences</a:t>
            </a:r>
            <a:r>
              <a:rPr sz="1300" spc="25" dirty="0">
                <a:latin typeface="Calibri"/>
                <a:cs typeface="Calibri"/>
              </a:rPr>
              <a:t> </a:t>
            </a:r>
            <a:r>
              <a:rPr sz="1300" dirty="0">
                <a:latin typeface="Calibri"/>
                <a:cs typeface="Calibri"/>
              </a:rPr>
              <a:t>and</a:t>
            </a:r>
            <a:r>
              <a:rPr sz="1300" spc="30" dirty="0">
                <a:latin typeface="Calibri"/>
                <a:cs typeface="Calibri"/>
              </a:rPr>
              <a:t> </a:t>
            </a:r>
            <a:r>
              <a:rPr sz="1300" dirty="0">
                <a:latin typeface="Calibri"/>
                <a:cs typeface="Calibri"/>
              </a:rPr>
              <a:t>artwork</a:t>
            </a:r>
            <a:r>
              <a:rPr sz="1300" spc="25" dirty="0">
                <a:latin typeface="Calibri"/>
                <a:cs typeface="Calibri"/>
              </a:rPr>
              <a:t> </a:t>
            </a:r>
            <a:r>
              <a:rPr sz="1300" dirty="0">
                <a:latin typeface="Calibri"/>
                <a:cs typeface="Calibri"/>
              </a:rPr>
              <a:t>come</a:t>
            </a:r>
            <a:r>
              <a:rPr sz="1300" spc="20" dirty="0">
                <a:latin typeface="Calibri"/>
                <a:cs typeface="Calibri"/>
              </a:rPr>
              <a:t> </a:t>
            </a:r>
            <a:r>
              <a:rPr sz="1300" dirty="0">
                <a:latin typeface="Calibri"/>
                <a:cs typeface="Calibri"/>
              </a:rPr>
              <a:t>into</a:t>
            </a:r>
            <a:r>
              <a:rPr sz="1300" spc="-5" dirty="0">
                <a:latin typeface="Calibri"/>
                <a:cs typeface="Calibri"/>
              </a:rPr>
              <a:t> </a:t>
            </a:r>
            <a:r>
              <a:rPr sz="1300" spc="-20" dirty="0">
                <a:latin typeface="Calibri"/>
                <a:cs typeface="Calibri"/>
              </a:rPr>
              <a:t>fruition</a:t>
            </a:r>
            <a:r>
              <a:rPr sz="1300" dirty="0">
                <a:latin typeface="Calibri"/>
                <a:cs typeface="Calibri"/>
              </a:rPr>
              <a:t> by </a:t>
            </a:r>
            <a:r>
              <a:rPr sz="1300" spc="-20" dirty="0">
                <a:latin typeface="Calibri"/>
                <a:cs typeface="Calibri"/>
              </a:rPr>
              <a:t>creating</a:t>
            </a:r>
            <a:r>
              <a:rPr sz="1300" spc="-15" dirty="0">
                <a:latin typeface="Calibri"/>
                <a:cs typeface="Calibri"/>
              </a:rPr>
              <a:t> </a:t>
            </a:r>
            <a:r>
              <a:rPr sz="1300" spc="-10" dirty="0">
                <a:latin typeface="Calibri"/>
                <a:cs typeface="Calibri"/>
              </a:rPr>
              <a:t>large- </a:t>
            </a:r>
            <a:r>
              <a:rPr sz="1300" dirty="0">
                <a:latin typeface="Calibri"/>
                <a:cs typeface="Calibri"/>
              </a:rPr>
              <a:t>scale</a:t>
            </a:r>
            <a:r>
              <a:rPr sz="1300" spc="90" dirty="0">
                <a:latin typeface="Calibri"/>
                <a:cs typeface="Calibri"/>
              </a:rPr>
              <a:t> </a:t>
            </a:r>
            <a:r>
              <a:rPr sz="1300" dirty="0">
                <a:latin typeface="Calibri"/>
                <a:cs typeface="Calibri"/>
              </a:rPr>
              <a:t>mosaic</a:t>
            </a:r>
            <a:r>
              <a:rPr sz="1300" spc="90" dirty="0">
                <a:latin typeface="Calibri"/>
                <a:cs typeface="Calibri"/>
              </a:rPr>
              <a:t> </a:t>
            </a:r>
            <a:r>
              <a:rPr sz="1300" dirty="0">
                <a:latin typeface="Calibri"/>
                <a:cs typeface="Calibri"/>
              </a:rPr>
              <a:t>murals,</a:t>
            </a:r>
            <a:r>
              <a:rPr sz="1300" spc="90" dirty="0">
                <a:latin typeface="Calibri"/>
                <a:cs typeface="Calibri"/>
              </a:rPr>
              <a:t> </a:t>
            </a:r>
            <a:r>
              <a:rPr sz="1300" dirty="0">
                <a:latin typeface="Calibri"/>
                <a:cs typeface="Calibri"/>
              </a:rPr>
              <a:t>mosaic</a:t>
            </a:r>
            <a:r>
              <a:rPr sz="1300" spc="90" dirty="0">
                <a:latin typeface="Calibri"/>
                <a:cs typeface="Calibri"/>
              </a:rPr>
              <a:t> </a:t>
            </a:r>
            <a:r>
              <a:rPr sz="1300" dirty="0">
                <a:latin typeface="Calibri"/>
                <a:cs typeface="Calibri"/>
              </a:rPr>
              <a:t>sculptures,</a:t>
            </a:r>
            <a:r>
              <a:rPr sz="1300" spc="95" dirty="0">
                <a:latin typeface="Calibri"/>
                <a:cs typeface="Calibri"/>
              </a:rPr>
              <a:t> </a:t>
            </a:r>
            <a:r>
              <a:rPr sz="1300" dirty="0">
                <a:latin typeface="Calibri"/>
                <a:cs typeface="Calibri"/>
              </a:rPr>
              <a:t>personal</a:t>
            </a:r>
            <a:r>
              <a:rPr sz="1300" spc="90" dirty="0">
                <a:latin typeface="Calibri"/>
                <a:cs typeface="Calibri"/>
              </a:rPr>
              <a:t> </a:t>
            </a:r>
            <a:r>
              <a:rPr sz="1300" dirty="0">
                <a:latin typeface="Calibri"/>
                <a:cs typeface="Calibri"/>
              </a:rPr>
              <a:t>mosaics</a:t>
            </a:r>
            <a:r>
              <a:rPr sz="1300" spc="85" dirty="0">
                <a:latin typeface="Calibri"/>
                <a:cs typeface="Calibri"/>
              </a:rPr>
              <a:t> </a:t>
            </a:r>
            <a:r>
              <a:rPr sz="1300" dirty="0">
                <a:latin typeface="Calibri"/>
                <a:cs typeface="Calibri"/>
              </a:rPr>
              <a:t>as</a:t>
            </a:r>
            <a:r>
              <a:rPr sz="1300" spc="75" dirty="0">
                <a:latin typeface="Calibri"/>
                <a:cs typeface="Calibri"/>
              </a:rPr>
              <a:t> </a:t>
            </a:r>
            <a:r>
              <a:rPr sz="1300" dirty="0">
                <a:latin typeface="Calibri"/>
                <a:cs typeface="Calibri"/>
              </a:rPr>
              <a:t>well</a:t>
            </a:r>
            <a:r>
              <a:rPr sz="1300" spc="95" dirty="0">
                <a:latin typeface="Calibri"/>
                <a:cs typeface="Calibri"/>
              </a:rPr>
              <a:t> </a:t>
            </a:r>
            <a:r>
              <a:rPr sz="1300" dirty="0">
                <a:latin typeface="Calibri"/>
                <a:cs typeface="Calibri"/>
              </a:rPr>
              <a:t>as</a:t>
            </a:r>
            <a:r>
              <a:rPr sz="1300" spc="70" dirty="0">
                <a:latin typeface="Calibri"/>
                <a:cs typeface="Calibri"/>
              </a:rPr>
              <a:t> </a:t>
            </a:r>
            <a:r>
              <a:rPr sz="1300" dirty="0">
                <a:latin typeface="Calibri"/>
                <a:cs typeface="Calibri"/>
              </a:rPr>
              <a:t>ceramic</a:t>
            </a:r>
            <a:r>
              <a:rPr sz="1300" spc="85" dirty="0">
                <a:latin typeface="Calibri"/>
                <a:cs typeface="Calibri"/>
              </a:rPr>
              <a:t> </a:t>
            </a:r>
            <a:r>
              <a:rPr sz="1300" dirty="0">
                <a:latin typeface="Calibri"/>
                <a:cs typeface="Calibri"/>
              </a:rPr>
              <a:t>artwork</a:t>
            </a:r>
            <a:r>
              <a:rPr sz="1300" spc="85" dirty="0">
                <a:latin typeface="Calibri"/>
                <a:cs typeface="Calibri"/>
              </a:rPr>
              <a:t> </a:t>
            </a:r>
            <a:r>
              <a:rPr sz="1300" dirty="0">
                <a:latin typeface="Calibri"/>
                <a:cs typeface="Calibri"/>
              </a:rPr>
              <a:t>along</a:t>
            </a:r>
            <a:r>
              <a:rPr sz="1300" spc="80" dirty="0">
                <a:latin typeface="Calibri"/>
                <a:cs typeface="Calibri"/>
              </a:rPr>
              <a:t> </a:t>
            </a:r>
            <a:r>
              <a:rPr sz="1300" dirty="0">
                <a:latin typeface="Calibri"/>
                <a:cs typeface="Calibri"/>
              </a:rPr>
              <a:t>with</a:t>
            </a:r>
            <a:r>
              <a:rPr sz="1300" spc="85" dirty="0">
                <a:latin typeface="Calibri"/>
                <a:cs typeface="Calibri"/>
              </a:rPr>
              <a:t> </a:t>
            </a:r>
            <a:r>
              <a:rPr sz="1300" dirty="0">
                <a:latin typeface="Calibri"/>
                <a:cs typeface="Calibri"/>
              </a:rPr>
              <a:t>the</a:t>
            </a:r>
            <a:r>
              <a:rPr sz="1300" spc="95" dirty="0">
                <a:latin typeface="Calibri"/>
                <a:cs typeface="Calibri"/>
              </a:rPr>
              <a:t> </a:t>
            </a:r>
            <a:r>
              <a:rPr sz="1300" dirty="0">
                <a:latin typeface="Calibri"/>
                <a:cs typeface="Calibri"/>
              </a:rPr>
              <a:t>participants</a:t>
            </a:r>
            <a:r>
              <a:rPr sz="1300" spc="85" dirty="0">
                <a:latin typeface="Calibri"/>
                <a:cs typeface="Calibri"/>
              </a:rPr>
              <a:t> </a:t>
            </a:r>
            <a:r>
              <a:rPr sz="1300" spc="-10" dirty="0">
                <a:latin typeface="Calibri"/>
                <a:cs typeface="Calibri"/>
              </a:rPr>
              <a:t>involved </a:t>
            </a:r>
            <a:r>
              <a:rPr sz="1300" dirty="0">
                <a:latin typeface="Calibri"/>
                <a:cs typeface="Calibri"/>
              </a:rPr>
              <a:t>and</a:t>
            </a:r>
            <a:r>
              <a:rPr sz="1300" spc="-75" dirty="0">
                <a:latin typeface="Calibri"/>
                <a:cs typeface="Calibri"/>
              </a:rPr>
              <a:t> </a:t>
            </a:r>
            <a:r>
              <a:rPr sz="1300" spc="-10" dirty="0">
                <a:latin typeface="Calibri"/>
                <a:cs typeface="Calibri"/>
              </a:rPr>
              <a:t>provide</a:t>
            </a:r>
            <a:r>
              <a:rPr sz="1300" spc="-50" dirty="0">
                <a:latin typeface="Calibri"/>
                <a:cs typeface="Calibri"/>
              </a:rPr>
              <a:t> </a:t>
            </a:r>
            <a:r>
              <a:rPr sz="1300" dirty="0">
                <a:latin typeface="Calibri"/>
                <a:cs typeface="Calibri"/>
              </a:rPr>
              <a:t>them</a:t>
            </a:r>
            <a:r>
              <a:rPr sz="1300" spc="-50" dirty="0">
                <a:latin typeface="Calibri"/>
                <a:cs typeface="Calibri"/>
              </a:rPr>
              <a:t> </a:t>
            </a:r>
            <a:r>
              <a:rPr sz="1300" dirty="0">
                <a:latin typeface="Calibri"/>
                <a:cs typeface="Calibri"/>
              </a:rPr>
              <a:t>with</a:t>
            </a:r>
            <a:r>
              <a:rPr sz="1300" spc="-45" dirty="0">
                <a:latin typeface="Calibri"/>
                <a:cs typeface="Calibri"/>
              </a:rPr>
              <a:t> </a:t>
            </a:r>
            <a:r>
              <a:rPr sz="1300" dirty="0">
                <a:latin typeface="Calibri"/>
                <a:cs typeface="Calibri"/>
              </a:rPr>
              <a:t>new</a:t>
            </a:r>
            <a:r>
              <a:rPr sz="1300" spc="-60" dirty="0">
                <a:latin typeface="Calibri"/>
                <a:cs typeface="Calibri"/>
              </a:rPr>
              <a:t> </a:t>
            </a:r>
            <a:r>
              <a:rPr sz="1300" dirty="0">
                <a:latin typeface="Calibri"/>
                <a:cs typeface="Calibri"/>
              </a:rPr>
              <a:t>skills,</a:t>
            </a:r>
            <a:r>
              <a:rPr sz="1300" spc="-25" dirty="0">
                <a:latin typeface="Calibri"/>
                <a:cs typeface="Calibri"/>
              </a:rPr>
              <a:t> </a:t>
            </a:r>
            <a:r>
              <a:rPr sz="1300" dirty="0">
                <a:latin typeface="Calibri"/>
                <a:cs typeface="Calibri"/>
              </a:rPr>
              <a:t>beautiful</a:t>
            </a:r>
            <a:r>
              <a:rPr sz="1300" spc="10" dirty="0">
                <a:latin typeface="Calibri"/>
                <a:cs typeface="Calibri"/>
              </a:rPr>
              <a:t> </a:t>
            </a:r>
            <a:r>
              <a:rPr sz="1300" spc="-20" dirty="0">
                <a:latin typeface="Calibri"/>
                <a:cs typeface="Calibri"/>
              </a:rPr>
              <a:t>artwork</a:t>
            </a:r>
            <a:r>
              <a:rPr sz="1300" spc="-60" dirty="0">
                <a:latin typeface="Calibri"/>
                <a:cs typeface="Calibri"/>
              </a:rPr>
              <a:t> </a:t>
            </a:r>
            <a:r>
              <a:rPr sz="1300" dirty="0">
                <a:latin typeface="Calibri"/>
                <a:cs typeface="Calibri"/>
              </a:rPr>
              <a:t>and</a:t>
            </a:r>
            <a:r>
              <a:rPr sz="1300" spc="-40" dirty="0">
                <a:latin typeface="Calibri"/>
                <a:cs typeface="Calibri"/>
              </a:rPr>
              <a:t> </a:t>
            </a:r>
            <a:r>
              <a:rPr sz="1300" dirty="0">
                <a:latin typeface="Calibri"/>
                <a:cs typeface="Calibri"/>
              </a:rPr>
              <a:t>lasting</a:t>
            </a:r>
            <a:r>
              <a:rPr sz="1300" spc="-25" dirty="0">
                <a:latin typeface="Calibri"/>
                <a:cs typeface="Calibri"/>
              </a:rPr>
              <a:t> </a:t>
            </a:r>
            <a:r>
              <a:rPr sz="1300" spc="-10" dirty="0">
                <a:latin typeface="Calibri"/>
                <a:cs typeface="Calibri"/>
              </a:rPr>
              <a:t>memories.</a:t>
            </a:r>
            <a:endParaRPr sz="1300">
              <a:latin typeface="Calibri"/>
              <a:cs typeface="Calibri"/>
            </a:endParaRPr>
          </a:p>
        </p:txBody>
      </p:sp>
      <p:pic>
        <p:nvPicPr>
          <p:cNvPr id="5" name="object 5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5064252" y="1426463"/>
            <a:ext cx="2968752" cy="2627376"/>
          </a:xfrm>
          <a:prstGeom prst="rect">
            <a:avLst/>
          </a:prstGeom>
        </p:spPr>
      </p:pic>
      <p:sp>
        <p:nvSpPr>
          <p:cNvPr id="6" name="object 6"/>
          <p:cNvSpPr/>
          <p:nvPr/>
        </p:nvSpPr>
        <p:spPr>
          <a:xfrm>
            <a:off x="169164" y="146303"/>
            <a:ext cx="396240" cy="338455"/>
          </a:xfrm>
          <a:custGeom>
            <a:avLst/>
            <a:gdLst/>
            <a:ahLst/>
            <a:cxnLst/>
            <a:rect l="l" t="t" r="r" b="b"/>
            <a:pathLst>
              <a:path w="396240" h="338455">
                <a:moveTo>
                  <a:pt x="339217" y="198755"/>
                </a:moveTo>
                <a:lnTo>
                  <a:pt x="197878" y="64897"/>
                </a:lnTo>
                <a:lnTo>
                  <a:pt x="56540" y="198755"/>
                </a:lnTo>
                <a:lnTo>
                  <a:pt x="56540" y="338328"/>
                </a:lnTo>
                <a:lnTo>
                  <a:pt x="169608" y="338328"/>
                </a:lnTo>
                <a:lnTo>
                  <a:pt x="169608" y="220980"/>
                </a:lnTo>
                <a:lnTo>
                  <a:pt x="226148" y="220980"/>
                </a:lnTo>
                <a:lnTo>
                  <a:pt x="226148" y="338328"/>
                </a:lnTo>
                <a:lnTo>
                  <a:pt x="339217" y="338328"/>
                </a:lnTo>
                <a:lnTo>
                  <a:pt x="339217" y="198755"/>
                </a:lnTo>
                <a:close/>
              </a:path>
              <a:path w="396240" h="338455">
                <a:moveTo>
                  <a:pt x="395757" y="187972"/>
                </a:moveTo>
                <a:lnTo>
                  <a:pt x="197878" y="0"/>
                </a:lnTo>
                <a:lnTo>
                  <a:pt x="0" y="187972"/>
                </a:lnTo>
                <a:lnTo>
                  <a:pt x="21209" y="205867"/>
                </a:lnTo>
                <a:lnTo>
                  <a:pt x="197878" y="38481"/>
                </a:lnTo>
                <a:lnTo>
                  <a:pt x="374561" y="205867"/>
                </a:lnTo>
                <a:lnTo>
                  <a:pt x="395757" y="187972"/>
                </a:lnTo>
                <a:close/>
              </a:path>
            </a:pathLst>
          </a:custGeom>
          <a:solidFill>
            <a:srgbClr val="1288C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188163" y="521335"/>
            <a:ext cx="337820" cy="1320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700" u="sng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libri"/>
                <a:cs typeface="Calibri"/>
                <a:hlinkClick r:id="rId5" action="ppaction://hlinksldjump"/>
              </a:rPr>
              <a:t>Artist</a:t>
            </a:r>
            <a:r>
              <a:rPr sz="700" u="sng" spc="-30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libri"/>
                <a:cs typeface="Calibri"/>
                <a:hlinkClick r:id="rId5" action="ppaction://hlinksldjump"/>
              </a:rPr>
              <a:t> </a:t>
            </a:r>
            <a:r>
              <a:rPr sz="700" u="sng" spc="-20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libri"/>
                <a:cs typeface="Calibri"/>
                <a:hlinkClick r:id="rId5" action="ppaction://hlinksldjump"/>
              </a:rPr>
              <a:t>list</a:t>
            </a:r>
            <a:endParaRPr sz="7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38937" rIns="0" bIns="0" rtlCol="0">
            <a:spAutoFit/>
          </a:bodyPr>
          <a:lstStyle/>
          <a:p>
            <a:pPr marL="544195">
              <a:lnSpc>
                <a:spcPct val="100000"/>
              </a:lnSpc>
              <a:spcBef>
                <a:spcPts val="100"/>
              </a:spcBef>
            </a:pPr>
            <a:r>
              <a:rPr dirty="0"/>
              <a:t>Thomas</a:t>
            </a:r>
            <a:r>
              <a:rPr spc="-75" dirty="0"/>
              <a:t> </a:t>
            </a:r>
            <a:r>
              <a:rPr spc="-10" dirty="0"/>
              <a:t>McCarty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881278" y="4386198"/>
            <a:ext cx="8383905" cy="16103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indent="1270" algn="just">
              <a:lnSpc>
                <a:spcPct val="100000"/>
              </a:lnSpc>
              <a:spcBef>
                <a:spcPts val="95"/>
              </a:spcBef>
            </a:pPr>
            <a:r>
              <a:rPr sz="1300" dirty="0">
                <a:latin typeface="Calibri"/>
                <a:cs typeface="Calibri"/>
              </a:rPr>
              <a:t>I</a:t>
            </a:r>
            <a:r>
              <a:rPr sz="1300" spc="-5" dirty="0">
                <a:latin typeface="Calibri"/>
                <a:cs typeface="Calibri"/>
              </a:rPr>
              <a:t> </a:t>
            </a:r>
            <a:r>
              <a:rPr sz="1300" dirty="0">
                <a:latin typeface="Calibri"/>
                <a:cs typeface="Calibri"/>
              </a:rPr>
              <a:t>am</a:t>
            </a:r>
            <a:r>
              <a:rPr sz="1300" spc="5" dirty="0">
                <a:latin typeface="Calibri"/>
                <a:cs typeface="Calibri"/>
              </a:rPr>
              <a:t> </a:t>
            </a:r>
            <a:r>
              <a:rPr sz="1300" dirty="0">
                <a:latin typeface="Calibri"/>
                <a:cs typeface="Calibri"/>
              </a:rPr>
              <a:t>a</a:t>
            </a:r>
            <a:r>
              <a:rPr sz="1300" spc="10" dirty="0">
                <a:latin typeface="Calibri"/>
                <a:cs typeface="Calibri"/>
              </a:rPr>
              <a:t> </a:t>
            </a:r>
            <a:r>
              <a:rPr sz="1300" spc="-30" dirty="0">
                <a:latin typeface="Calibri"/>
                <a:cs typeface="Calibri"/>
              </a:rPr>
              <a:t>self-</a:t>
            </a:r>
            <a:r>
              <a:rPr sz="1300" dirty="0">
                <a:latin typeface="Calibri"/>
                <a:cs typeface="Calibri"/>
              </a:rPr>
              <a:t>taught</a:t>
            </a:r>
            <a:r>
              <a:rPr sz="1300" spc="10" dirty="0">
                <a:latin typeface="Calibri"/>
                <a:cs typeface="Calibri"/>
              </a:rPr>
              <a:t> </a:t>
            </a:r>
            <a:r>
              <a:rPr sz="1300" dirty="0">
                <a:latin typeface="Calibri"/>
                <a:cs typeface="Calibri"/>
              </a:rPr>
              <a:t>and</a:t>
            </a:r>
            <a:r>
              <a:rPr sz="1300" spc="25" dirty="0">
                <a:latin typeface="Calibri"/>
                <a:cs typeface="Calibri"/>
              </a:rPr>
              <a:t> </a:t>
            </a:r>
            <a:r>
              <a:rPr sz="1300" spc="-30" dirty="0">
                <a:latin typeface="Calibri"/>
                <a:cs typeface="Calibri"/>
              </a:rPr>
              <a:t>self-</a:t>
            </a:r>
            <a:r>
              <a:rPr sz="1300" dirty="0">
                <a:latin typeface="Calibri"/>
                <a:cs typeface="Calibri"/>
              </a:rPr>
              <a:t>employed</a:t>
            </a:r>
            <a:r>
              <a:rPr sz="1300" spc="20" dirty="0">
                <a:latin typeface="Calibri"/>
                <a:cs typeface="Calibri"/>
              </a:rPr>
              <a:t> </a:t>
            </a:r>
            <a:r>
              <a:rPr sz="1300" spc="-20" dirty="0">
                <a:latin typeface="Calibri"/>
                <a:cs typeface="Calibri"/>
              </a:rPr>
              <a:t>sculptor.</a:t>
            </a:r>
            <a:r>
              <a:rPr sz="1300" spc="-15" dirty="0">
                <a:latin typeface="Calibri"/>
                <a:cs typeface="Calibri"/>
              </a:rPr>
              <a:t> </a:t>
            </a:r>
            <a:r>
              <a:rPr sz="1300" dirty="0">
                <a:latin typeface="Calibri"/>
                <a:cs typeface="Calibri"/>
              </a:rPr>
              <a:t>Due</a:t>
            </a:r>
            <a:r>
              <a:rPr sz="1300" spc="10" dirty="0">
                <a:latin typeface="Calibri"/>
                <a:cs typeface="Calibri"/>
              </a:rPr>
              <a:t> </a:t>
            </a:r>
            <a:r>
              <a:rPr sz="1300" dirty="0">
                <a:latin typeface="Calibri"/>
                <a:cs typeface="Calibri"/>
              </a:rPr>
              <a:t>to</a:t>
            </a:r>
            <a:r>
              <a:rPr sz="1300" spc="10" dirty="0">
                <a:latin typeface="Calibri"/>
                <a:cs typeface="Calibri"/>
              </a:rPr>
              <a:t> </a:t>
            </a:r>
            <a:r>
              <a:rPr sz="1300" dirty="0">
                <a:latin typeface="Calibri"/>
                <a:cs typeface="Calibri"/>
              </a:rPr>
              <a:t>a</a:t>
            </a:r>
            <a:r>
              <a:rPr sz="1300" spc="10" dirty="0">
                <a:latin typeface="Calibri"/>
                <a:cs typeface="Calibri"/>
              </a:rPr>
              <a:t> </a:t>
            </a:r>
            <a:r>
              <a:rPr sz="1300" dirty="0">
                <a:latin typeface="Calibri"/>
                <a:cs typeface="Calibri"/>
              </a:rPr>
              <a:t>minimal</a:t>
            </a:r>
            <a:r>
              <a:rPr sz="1300" spc="10" dirty="0">
                <a:latin typeface="Calibri"/>
                <a:cs typeface="Calibri"/>
              </a:rPr>
              <a:t> </a:t>
            </a:r>
            <a:r>
              <a:rPr sz="1300" dirty="0">
                <a:latin typeface="Calibri"/>
                <a:cs typeface="Calibri"/>
              </a:rPr>
              <a:t>amount</a:t>
            </a:r>
            <a:r>
              <a:rPr sz="1300" spc="15" dirty="0">
                <a:latin typeface="Calibri"/>
                <a:cs typeface="Calibri"/>
              </a:rPr>
              <a:t> </a:t>
            </a:r>
            <a:r>
              <a:rPr sz="1300" dirty="0">
                <a:latin typeface="Calibri"/>
                <a:cs typeface="Calibri"/>
              </a:rPr>
              <a:t>of</a:t>
            </a:r>
            <a:r>
              <a:rPr sz="1300" spc="10" dirty="0">
                <a:latin typeface="Calibri"/>
                <a:cs typeface="Calibri"/>
              </a:rPr>
              <a:t> </a:t>
            </a:r>
            <a:r>
              <a:rPr sz="1300" dirty="0">
                <a:latin typeface="Calibri"/>
                <a:cs typeface="Calibri"/>
              </a:rPr>
              <a:t>formal</a:t>
            </a:r>
            <a:r>
              <a:rPr sz="1300" spc="10" dirty="0">
                <a:latin typeface="Calibri"/>
                <a:cs typeface="Calibri"/>
              </a:rPr>
              <a:t> </a:t>
            </a:r>
            <a:r>
              <a:rPr sz="1300" dirty="0">
                <a:latin typeface="Calibri"/>
                <a:cs typeface="Calibri"/>
              </a:rPr>
              <a:t>art</a:t>
            </a:r>
            <a:r>
              <a:rPr sz="1300" spc="5" dirty="0">
                <a:latin typeface="Calibri"/>
                <a:cs typeface="Calibri"/>
              </a:rPr>
              <a:t> </a:t>
            </a:r>
            <a:r>
              <a:rPr sz="1300" dirty="0">
                <a:latin typeface="Calibri"/>
                <a:cs typeface="Calibri"/>
              </a:rPr>
              <a:t>education,</a:t>
            </a:r>
            <a:r>
              <a:rPr sz="1300" spc="15" dirty="0">
                <a:latin typeface="Calibri"/>
                <a:cs typeface="Calibri"/>
              </a:rPr>
              <a:t> </a:t>
            </a:r>
            <a:r>
              <a:rPr sz="1300" dirty="0">
                <a:latin typeface="Calibri"/>
                <a:cs typeface="Calibri"/>
              </a:rPr>
              <a:t>my</a:t>
            </a:r>
            <a:r>
              <a:rPr sz="1300" spc="10" dirty="0">
                <a:latin typeface="Calibri"/>
                <a:cs typeface="Calibri"/>
              </a:rPr>
              <a:t> </a:t>
            </a:r>
            <a:r>
              <a:rPr sz="1300" dirty="0">
                <a:latin typeface="Calibri"/>
                <a:cs typeface="Calibri"/>
              </a:rPr>
              <a:t>work is</a:t>
            </a:r>
            <a:r>
              <a:rPr sz="1300" spc="5" dirty="0">
                <a:latin typeface="Calibri"/>
                <a:cs typeface="Calibri"/>
              </a:rPr>
              <a:t> </a:t>
            </a:r>
            <a:r>
              <a:rPr sz="1300" dirty="0">
                <a:latin typeface="Calibri"/>
                <a:cs typeface="Calibri"/>
              </a:rPr>
              <a:t>unhampered</a:t>
            </a:r>
            <a:r>
              <a:rPr sz="1300" spc="20" dirty="0">
                <a:latin typeface="Calibri"/>
                <a:cs typeface="Calibri"/>
              </a:rPr>
              <a:t> </a:t>
            </a:r>
            <a:r>
              <a:rPr sz="1300" spc="-25" dirty="0">
                <a:latin typeface="Calibri"/>
                <a:cs typeface="Calibri"/>
              </a:rPr>
              <a:t>by </a:t>
            </a:r>
            <a:r>
              <a:rPr sz="1300" dirty="0">
                <a:latin typeface="Calibri"/>
                <a:cs typeface="Calibri"/>
              </a:rPr>
              <a:t>convention</a:t>
            </a:r>
            <a:r>
              <a:rPr sz="1300" spc="20" dirty="0">
                <a:latin typeface="Calibri"/>
                <a:cs typeface="Calibri"/>
              </a:rPr>
              <a:t> </a:t>
            </a:r>
            <a:r>
              <a:rPr sz="1300" dirty="0">
                <a:latin typeface="Calibri"/>
                <a:cs typeface="Calibri"/>
              </a:rPr>
              <a:t>and</a:t>
            </a:r>
            <a:r>
              <a:rPr sz="1300" spc="20" dirty="0">
                <a:latin typeface="Calibri"/>
                <a:cs typeface="Calibri"/>
              </a:rPr>
              <a:t> </a:t>
            </a:r>
            <a:r>
              <a:rPr sz="1300" dirty="0">
                <a:latin typeface="Calibri"/>
                <a:cs typeface="Calibri"/>
              </a:rPr>
              <a:t>preconceptions,</a:t>
            </a:r>
            <a:r>
              <a:rPr sz="1300" spc="40" dirty="0">
                <a:latin typeface="Calibri"/>
                <a:cs typeface="Calibri"/>
              </a:rPr>
              <a:t> </a:t>
            </a:r>
            <a:r>
              <a:rPr sz="1300" dirty="0">
                <a:latin typeface="Calibri"/>
                <a:cs typeface="Calibri"/>
              </a:rPr>
              <a:t>making</a:t>
            </a:r>
            <a:r>
              <a:rPr sz="1300" spc="20" dirty="0">
                <a:latin typeface="Calibri"/>
                <a:cs typeface="Calibri"/>
              </a:rPr>
              <a:t> </a:t>
            </a:r>
            <a:r>
              <a:rPr sz="1300" dirty="0">
                <a:latin typeface="Calibri"/>
                <a:cs typeface="Calibri"/>
              </a:rPr>
              <a:t>it</a:t>
            </a:r>
            <a:r>
              <a:rPr sz="1300" spc="15" dirty="0">
                <a:latin typeface="Calibri"/>
                <a:cs typeface="Calibri"/>
              </a:rPr>
              <a:t> </a:t>
            </a:r>
            <a:r>
              <a:rPr sz="1300" dirty="0">
                <a:latin typeface="Calibri"/>
                <a:cs typeface="Calibri"/>
              </a:rPr>
              <a:t>original</a:t>
            </a:r>
            <a:r>
              <a:rPr sz="1300" spc="10" dirty="0">
                <a:latin typeface="Calibri"/>
                <a:cs typeface="Calibri"/>
              </a:rPr>
              <a:t> </a:t>
            </a:r>
            <a:r>
              <a:rPr sz="1300" dirty="0">
                <a:latin typeface="Calibri"/>
                <a:cs typeface="Calibri"/>
              </a:rPr>
              <a:t>and</a:t>
            </a:r>
            <a:r>
              <a:rPr sz="1300" spc="20" dirty="0">
                <a:latin typeface="Calibri"/>
                <a:cs typeface="Calibri"/>
              </a:rPr>
              <a:t> </a:t>
            </a:r>
            <a:r>
              <a:rPr sz="1300" dirty="0">
                <a:latin typeface="Calibri"/>
                <a:cs typeface="Calibri"/>
              </a:rPr>
              <a:t>alive.</a:t>
            </a:r>
            <a:r>
              <a:rPr sz="1300" spc="10" dirty="0">
                <a:latin typeface="Calibri"/>
                <a:cs typeface="Calibri"/>
              </a:rPr>
              <a:t> </a:t>
            </a:r>
            <a:r>
              <a:rPr sz="1300" dirty="0">
                <a:latin typeface="Calibri"/>
                <a:cs typeface="Calibri"/>
              </a:rPr>
              <a:t>I</a:t>
            </a:r>
            <a:r>
              <a:rPr sz="1300" spc="10" dirty="0">
                <a:latin typeface="Calibri"/>
                <a:cs typeface="Calibri"/>
              </a:rPr>
              <a:t> </a:t>
            </a:r>
            <a:r>
              <a:rPr sz="1300" dirty="0">
                <a:latin typeface="Calibri"/>
                <a:cs typeface="Calibri"/>
              </a:rPr>
              <a:t>try</a:t>
            </a:r>
            <a:r>
              <a:rPr sz="1300" spc="5" dirty="0">
                <a:latin typeface="Calibri"/>
                <a:cs typeface="Calibri"/>
              </a:rPr>
              <a:t> </a:t>
            </a:r>
            <a:r>
              <a:rPr sz="1300" dirty="0">
                <a:latin typeface="Calibri"/>
                <a:cs typeface="Calibri"/>
              </a:rPr>
              <a:t>to</a:t>
            </a:r>
            <a:r>
              <a:rPr sz="1300" spc="15" dirty="0">
                <a:latin typeface="Calibri"/>
                <a:cs typeface="Calibri"/>
              </a:rPr>
              <a:t> </a:t>
            </a:r>
            <a:r>
              <a:rPr sz="1300" dirty="0">
                <a:latin typeface="Calibri"/>
                <a:cs typeface="Calibri"/>
              </a:rPr>
              <a:t>incorporate</a:t>
            </a:r>
            <a:r>
              <a:rPr sz="1300" spc="30" dirty="0">
                <a:latin typeface="Calibri"/>
                <a:cs typeface="Calibri"/>
              </a:rPr>
              <a:t> </a:t>
            </a:r>
            <a:r>
              <a:rPr sz="1300" dirty="0">
                <a:latin typeface="Calibri"/>
                <a:cs typeface="Calibri"/>
              </a:rPr>
              <a:t>the</a:t>
            </a:r>
            <a:r>
              <a:rPr sz="1300" spc="20" dirty="0">
                <a:latin typeface="Calibri"/>
                <a:cs typeface="Calibri"/>
              </a:rPr>
              <a:t> </a:t>
            </a:r>
            <a:r>
              <a:rPr sz="1300" dirty="0">
                <a:latin typeface="Calibri"/>
                <a:cs typeface="Calibri"/>
              </a:rPr>
              <a:t>natural</a:t>
            </a:r>
            <a:r>
              <a:rPr sz="1300" spc="10" dirty="0">
                <a:latin typeface="Calibri"/>
                <a:cs typeface="Calibri"/>
              </a:rPr>
              <a:t> </a:t>
            </a:r>
            <a:r>
              <a:rPr sz="1300" dirty="0">
                <a:latin typeface="Calibri"/>
                <a:cs typeface="Calibri"/>
              </a:rPr>
              <a:t>beauty</a:t>
            </a:r>
            <a:r>
              <a:rPr sz="1300" spc="20" dirty="0">
                <a:latin typeface="Calibri"/>
                <a:cs typeface="Calibri"/>
              </a:rPr>
              <a:t> </a:t>
            </a:r>
            <a:r>
              <a:rPr sz="1300" dirty="0">
                <a:latin typeface="Calibri"/>
                <a:cs typeface="Calibri"/>
              </a:rPr>
              <a:t>and</a:t>
            </a:r>
            <a:r>
              <a:rPr sz="1300" spc="20" dirty="0">
                <a:latin typeface="Calibri"/>
                <a:cs typeface="Calibri"/>
              </a:rPr>
              <a:t> </a:t>
            </a:r>
            <a:r>
              <a:rPr sz="1300" dirty="0">
                <a:latin typeface="Calibri"/>
                <a:cs typeface="Calibri"/>
              </a:rPr>
              <a:t>design</a:t>
            </a:r>
            <a:r>
              <a:rPr sz="1300" spc="20" dirty="0">
                <a:latin typeface="Calibri"/>
                <a:cs typeface="Calibri"/>
              </a:rPr>
              <a:t> </a:t>
            </a:r>
            <a:r>
              <a:rPr sz="1300" dirty="0">
                <a:latin typeface="Calibri"/>
                <a:cs typeface="Calibri"/>
              </a:rPr>
              <a:t>of</a:t>
            </a:r>
            <a:r>
              <a:rPr sz="1300" spc="5" dirty="0">
                <a:latin typeface="Calibri"/>
                <a:cs typeface="Calibri"/>
              </a:rPr>
              <a:t> </a:t>
            </a:r>
            <a:r>
              <a:rPr sz="1300" dirty="0">
                <a:latin typeface="Calibri"/>
                <a:cs typeface="Calibri"/>
              </a:rPr>
              <a:t>the</a:t>
            </a:r>
            <a:r>
              <a:rPr sz="1300" spc="20" dirty="0">
                <a:latin typeface="Calibri"/>
                <a:cs typeface="Calibri"/>
              </a:rPr>
              <a:t> </a:t>
            </a:r>
            <a:r>
              <a:rPr sz="1300" spc="-20" dirty="0">
                <a:latin typeface="Calibri"/>
                <a:cs typeface="Calibri"/>
              </a:rPr>
              <a:t>wood </a:t>
            </a:r>
            <a:r>
              <a:rPr sz="1300" dirty="0">
                <a:latin typeface="Calibri"/>
                <a:cs typeface="Calibri"/>
              </a:rPr>
              <a:t>into</a:t>
            </a:r>
            <a:r>
              <a:rPr sz="1300" spc="25" dirty="0">
                <a:latin typeface="Calibri"/>
                <a:cs typeface="Calibri"/>
              </a:rPr>
              <a:t> </a:t>
            </a:r>
            <a:r>
              <a:rPr sz="1300" dirty="0">
                <a:latin typeface="Calibri"/>
                <a:cs typeface="Calibri"/>
              </a:rPr>
              <a:t>my</a:t>
            </a:r>
            <a:r>
              <a:rPr sz="1300" spc="20" dirty="0">
                <a:latin typeface="Calibri"/>
                <a:cs typeface="Calibri"/>
              </a:rPr>
              <a:t> </a:t>
            </a:r>
            <a:r>
              <a:rPr sz="1300" dirty="0">
                <a:latin typeface="Calibri"/>
                <a:cs typeface="Calibri"/>
              </a:rPr>
              <a:t>artistic</a:t>
            </a:r>
            <a:r>
              <a:rPr sz="1300" spc="40" dirty="0">
                <a:latin typeface="Calibri"/>
                <a:cs typeface="Calibri"/>
              </a:rPr>
              <a:t> </a:t>
            </a:r>
            <a:r>
              <a:rPr sz="1300" dirty="0">
                <a:latin typeface="Calibri"/>
                <a:cs typeface="Calibri"/>
              </a:rPr>
              <a:t>statement.</a:t>
            </a:r>
            <a:r>
              <a:rPr sz="1300" spc="30" dirty="0">
                <a:latin typeface="Calibri"/>
                <a:cs typeface="Calibri"/>
              </a:rPr>
              <a:t> </a:t>
            </a:r>
            <a:r>
              <a:rPr sz="1300" dirty="0">
                <a:latin typeface="Calibri"/>
                <a:cs typeface="Calibri"/>
              </a:rPr>
              <a:t>My</a:t>
            </a:r>
            <a:r>
              <a:rPr sz="1300" spc="30" dirty="0">
                <a:latin typeface="Calibri"/>
                <a:cs typeface="Calibri"/>
              </a:rPr>
              <a:t> </a:t>
            </a:r>
            <a:r>
              <a:rPr sz="1300" dirty="0">
                <a:latin typeface="Calibri"/>
                <a:cs typeface="Calibri"/>
              </a:rPr>
              <a:t>greatest</a:t>
            </a:r>
            <a:r>
              <a:rPr sz="1300" spc="35" dirty="0">
                <a:latin typeface="Calibri"/>
                <a:cs typeface="Calibri"/>
              </a:rPr>
              <a:t> </a:t>
            </a:r>
            <a:r>
              <a:rPr sz="1300" dirty="0">
                <a:latin typeface="Calibri"/>
                <a:cs typeface="Calibri"/>
              </a:rPr>
              <a:t>joy</a:t>
            </a:r>
            <a:r>
              <a:rPr sz="1300" spc="25" dirty="0">
                <a:latin typeface="Calibri"/>
                <a:cs typeface="Calibri"/>
              </a:rPr>
              <a:t> </a:t>
            </a:r>
            <a:r>
              <a:rPr sz="1300" dirty="0">
                <a:latin typeface="Calibri"/>
                <a:cs typeface="Calibri"/>
              </a:rPr>
              <a:t>comes</a:t>
            </a:r>
            <a:r>
              <a:rPr sz="1300" spc="20" dirty="0">
                <a:latin typeface="Calibri"/>
                <a:cs typeface="Calibri"/>
              </a:rPr>
              <a:t> </a:t>
            </a:r>
            <a:r>
              <a:rPr sz="1300" dirty="0">
                <a:latin typeface="Calibri"/>
                <a:cs typeface="Calibri"/>
              </a:rPr>
              <a:t>from</a:t>
            </a:r>
            <a:r>
              <a:rPr sz="1300" spc="30" dirty="0">
                <a:latin typeface="Calibri"/>
                <a:cs typeface="Calibri"/>
              </a:rPr>
              <a:t> </a:t>
            </a:r>
            <a:r>
              <a:rPr sz="1300" dirty="0">
                <a:latin typeface="Calibri"/>
                <a:cs typeface="Calibri"/>
              </a:rPr>
              <a:t>seeing</a:t>
            </a:r>
            <a:r>
              <a:rPr sz="1300" spc="35" dirty="0">
                <a:latin typeface="Calibri"/>
                <a:cs typeface="Calibri"/>
              </a:rPr>
              <a:t> </a:t>
            </a:r>
            <a:r>
              <a:rPr sz="1300" dirty="0">
                <a:latin typeface="Calibri"/>
                <a:cs typeface="Calibri"/>
              </a:rPr>
              <a:t>students</a:t>
            </a:r>
            <a:r>
              <a:rPr sz="1300" spc="20" dirty="0">
                <a:latin typeface="Calibri"/>
                <a:cs typeface="Calibri"/>
              </a:rPr>
              <a:t> </a:t>
            </a:r>
            <a:r>
              <a:rPr sz="1300" dirty="0">
                <a:latin typeface="Calibri"/>
                <a:cs typeface="Calibri"/>
              </a:rPr>
              <a:t>light</a:t>
            </a:r>
            <a:r>
              <a:rPr sz="1300" spc="30" dirty="0">
                <a:latin typeface="Calibri"/>
                <a:cs typeface="Calibri"/>
              </a:rPr>
              <a:t> </a:t>
            </a:r>
            <a:r>
              <a:rPr sz="1300" dirty="0">
                <a:latin typeface="Calibri"/>
                <a:cs typeface="Calibri"/>
              </a:rPr>
              <a:t>their</a:t>
            </a:r>
            <a:r>
              <a:rPr sz="1300" spc="30" dirty="0">
                <a:latin typeface="Calibri"/>
                <a:cs typeface="Calibri"/>
              </a:rPr>
              <a:t> </a:t>
            </a:r>
            <a:r>
              <a:rPr sz="1300" dirty="0">
                <a:latin typeface="Calibri"/>
                <a:cs typeface="Calibri"/>
              </a:rPr>
              <a:t>creative</a:t>
            </a:r>
            <a:r>
              <a:rPr sz="1300" spc="25" dirty="0">
                <a:latin typeface="Calibri"/>
                <a:cs typeface="Calibri"/>
              </a:rPr>
              <a:t> </a:t>
            </a:r>
            <a:r>
              <a:rPr sz="1300" dirty="0">
                <a:latin typeface="Calibri"/>
                <a:cs typeface="Calibri"/>
              </a:rPr>
              <a:t>fires</a:t>
            </a:r>
            <a:r>
              <a:rPr sz="1300" spc="35" dirty="0">
                <a:latin typeface="Calibri"/>
                <a:cs typeface="Calibri"/>
              </a:rPr>
              <a:t> </a:t>
            </a:r>
            <a:r>
              <a:rPr sz="1300" dirty="0">
                <a:latin typeface="Calibri"/>
                <a:cs typeface="Calibri"/>
              </a:rPr>
              <a:t>through</a:t>
            </a:r>
            <a:r>
              <a:rPr sz="1300" spc="35" dirty="0">
                <a:latin typeface="Calibri"/>
                <a:cs typeface="Calibri"/>
              </a:rPr>
              <a:t> </a:t>
            </a:r>
            <a:r>
              <a:rPr sz="1300" dirty="0">
                <a:latin typeface="Calibri"/>
                <a:cs typeface="Calibri"/>
              </a:rPr>
              <a:t>hands</a:t>
            </a:r>
            <a:r>
              <a:rPr sz="1300" spc="45" dirty="0">
                <a:latin typeface="Calibri"/>
                <a:cs typeface="Calibri"/>
              </a:rPr>
              <a:t> </a:t>
            </a:r>
            <a:r>
              <a:rPr sz="1300" dirty="0">
                <a:latin typeface="Calibri"/>
                <a:cs typeface="Calibri"/>
              </a:rPr>
              <a:t>on</a:t>
            </a:r>
            <a:r>
              <a:rPr sz="1300" spc="25" dirty="0">
                <a:latin typeface="Calibri"/>
                <a:cs typeface="Calibri"/>
              </a:rPr>
              <a:t> </a:t>
            </a:r>
            <a:r>
              <a:rPr sz="1300" dirty="0">
                <a:latin typeface="Calibri"/>
                <a:cs typeface="Calibri"/>
              </a:rPr>
              <a:t>work</a:t>
            </a:r>
            <a:r>
              <a:rPr sz="1300" spc="30" dirty="0">
                <a:latin typeface="Calibri"/>
                <a:cs typeface="Calibri"/>
              </a:rPr>
              <a:t> </a:t>
            </a:r>
            <a:r>
              <a:rPr sz="1300" spc="-25" dirty="0">
                <a:latin typeface="Calibri"/>
                <a:cs typeface="Calibri"/>
              </a:rPr>
              <a:t>on </a:t>
            </a:r>
            <a:r>
              <a:rPr sz="1300" dirty="0">
                <a:latin typeface="Calibri"/>
                <a:cs typeface="Calibri"/>
              </a:rPr>
              <a:t>their</a:t>
            </a:r>
            <a:r>
              <a:rPr sz="1300" spc="45" dirty="0">
                <a:latin typeface="Calibri"/>
                <a:cs typeface="Calibri"/>
              </a:rPr>
              <a:t> </a:t>
            </a:r>
            <a:r>
              <a:rPr sz="1300" dirty="0">
                <a:latin typeface="Calibri"/>
                <a:cs typeface="Calibri"/>
              </a:rPr>
              <a:t>own</a:t>
            </a:r>
            <a:r>
              <a:rPr sz="1300" spc="50" dirty="0">
                <a:latin typeface="Calibri"/>
                <a:cs typeface="Calibri"/>
              </a:rPr>
              <a:t> </a:t>
            </a:r>
            <a:r>
              <a:rPr sz="1300" dirty="0">
                <a:latin typeface="Calibri"/>
                <a:cs typeface="Calibri"/>
              </a:rPr>
              <a:t>sculpture.</a:t>
            </a:r>
            <a:r>
              <a:rPr sz="1300" spc="40" dirty="0">
                <a:latin typeface="Calibri"/>
                <a:cs typeface="Calibri"/>
              </a:rPr>
              <a:t> </a:t>
            </a:r>
            <a:r>
              <a:rPr sz="1300" dirty="0">
                <a:latin typeface="Calibri"/>
                <a:cs typeface="Calibri"/>
              </a:rPr>
              <a:t>I</a:t>
            </a:r>
            <a:r>
              <a:rPr sz="1300" spc="50" dirty="0">
                <a:latin typeface="Calibri"/>
                <a:cs typeface="Calibri"/>
              </a:rPr>
              <a:t> </a:t>
            </a:r>
            <a:r>
              <a:rPr sz="1300" dirty="0">
                <a:latin typeface="Calibri"/>
                <a:cs typeface="Calibri"/>
              </a:rPr>
              <a:t>conduct</a:t>
            </a:r>
            <a:r>
              <a:rPr sz="1300" spc="50" dirty="0">
                <a:latin typeface="Calibri"/>
                <a:cs typeface="Calibri"/>
              </a:rPr>
              <a:t> </a:t>
            </a:r>
            <a:r>
              <a:rPr sz="1300" dirty="0">
                <a:latin typeface="Calibri"/>
                <a:cs typeface="Calibri"/>
              </a:rPr>
              <a:t>workshops</a:t>
            </a:r>
            <a:r>
              <a:rPr sz="1300" spc="30" dirty="0">
                <a:latin typeface="Calibri"/>
                <a:cs typeface="Calibri"/>
              </a:rPr>
              <a:t> </a:t>
            </a:r>
            <a:r>
              <a:rPr sz="1300" dirty="0">
                <a:latin typeface="Calibri"/>
                <a:cs typeface="Calibri"/>
              </a:rPr>
              <a:t>and</a:t>
            </a:r>
            <a:r>
              <a:rPr sz="1300" spc="30" dirty="0">
                <a:latin typeface="Calibri"/>
                <a:cs typeface="Calibri"/>
              </a:rPr>
              <a:t> </a:t>
            </a:r>
            <a:r>
              <a:rPr sz="1300" dirty="0">
                <a:latin typeface="Calibri"/>
                <a:cs typeface="Calibri"/>
              </a:rPr>
              <a:t>residencies</a:t>
            </a:r>
            <a:r>
              <a:rPr sz="1300" spc="55" dirty="0">
                <a:latin typeface="Calibri"/>
                <a:cs typeface="Calibri"/>
              </a:rPr>
              <a:t> </a:t>
            </a:r>
            <a:r>
              <a:rPr sz="1300" dirty="0">
                <a:latin typeface="Calibri"/>
                <a:cs typeface="Calibri"/>
              </a:rPr>
              <a:t>in</a:t>
            </a:r>
            <a:r>
              <a:rPr sz="1300" spc="55" dirty="0">
                <a:latin typeface="Calibri"/>
                <a:cs typeface="Calibri"/>
              </a:rPr>
              <a:t> </a:t>
            </a:r>
            <a:r>
              <a:rPr sz="1300" dirty="0">
                <a:latin typeface="Calibri"/>
                <a:cs typeface="Calibri"/>
              </a:rPr>
              <a:t>sculpture.</a:t>
            </a:r>
            <a:r>
              <a:rPr sz="1300" spc="25" dirty="0">
                <a:latin typeface="Calibri"/>
                <a:cs typeface="Calibri"/>
              </a:rPr>
              <a:t> </a:t>
            </a:r>
            <a:r>
              <a:rPr sz="1300" dirty="0">
                <a:latin typeface="Calibri"/>
                <a:cs typeface="Calibri"/>
              </a:rPr>
              <a:t>Students</a:t>
            </a:r>
            <a:r>
              <a:rPr sz="1300" spc="35" dirty="0">
                <a:latin typeface="Calibri"/>
                <a:cs typeface="Calibri"/>
              </a:rPr>
              <a:t> </a:t>
            </a:r>
            <a:r>
              <a:rPr sz="1300" dirty="0">
                <a:latin typeface="Calibri"/>
                <a:cs typeface="Calibri"/>
              </a:rPr>
              <a:t>are</a:t>
            </a:r>
            <a:r>
              <a:rPr sz="1300" spc="55" dirty="0">
                <a:latin typeface="Calibri"/>
                <a:cs typeface="Calibri"/>
              </a:rPr>
              <a:t> </a:t>
            </a:r>
            <a:r>
              <a:rPr sz="1300" dirty="0">
                <a:latin typeface="Calibri"/>
                <a:cs typeface="Calibri"/>
              </a:rPr>
              <a:t>taught</a:t>
            </a:r>
            <a:r>
              <a:rPr sz="1300" spc="40" dirty="0">
                <a:latin typeface="Calibri"/>
                <a:cs typeface="Calibri"/>
              </a:rPr>
              <a:t> </a:t>
            </a:r>
            <a:r>
              <a:rPr sz="1300" dirty="0">
                <a:latin typeface="Calibri"/>
                <a:cs typeface="Calibri"/>
              </a:rPr>
              <a:t>the</a:t>
            </a:r>
            <a:r>
              <a:rPr sz="1300" spc="45" dirty="0">
                <a:latin typeface="Calibri"/>
                <a:cs typeface="Calibri"/>
              </a:rPr>
              <a:t> </a:t>
            </a:r>
            <a:r>
              <a:rPr sz="1300" dirty="0">
                <a:latin typeface="Calibri"/>
                <a:cs typeface="Calibri"/>
              </a:rPr>
              <a:t>basics</a:t>
            </a:r>
            <a:r>
              <a:rPr sz="1300" spc="40" dirty="0">
                <a:latin typeface="Calibri"/>
                <a:cs typeface="Calibri"/>
              </a:rPr>
              <a:t> </a:t>
            </a:r>
            <a:r>
              <a:rPr sz="1300" dirty="0">
                <a:latin typeface="Calibri"/>
                <a:cs typeface="Calibri"/>
              </a:rPr>
              <a:t>of</a:t>
            </a:r>
            <a:r>
              <a:rPr sz="1300" spc="45" dirty="0">
                <a:latin typeface="Calibri"/>
                <a:cs typeface="Calibri"/>
              </a:rPr>
              <a:t> </a:t>
            </a:r>
            <a:r>
              <a:rPr sz="1300" dirty="0">
                <a:latin typeface="Calibri"/>
                <a:cs typeface="Calibri"/>
              </a:rPr>
              <a:t>sculpture</a:t>
            </a:r>
            <a:r>
              <a:rPr sz="1300" spc="40" dirty="0">
                <a:latin typeface="Calibri"/>
                <a:cs typeface="Calibri"/>
              </a:rPr>
              <a:t> </a:t>
            </a:r>
            <a:r>
              <a:rPr sz="1300" dirty="0">
                <a:latin typeface="Calibri"/>
                <a:cs typeface="Calibri"/>
              </a:rPr>
              <a:t>and</a:t>
            </a:r>
            <a:r>
              <a:rPr sz="1300" spc="45" dirty="0">
                <a:latin typeface="Calibri"/>
                <a:cs typeface="Calibri"/>
              </a:rPr>
              <a:t> </a:t>
            </a:r>
            <a:r>
              <a:rPr sz="1300" spc="-25" dirty="0">
                <a:latin typeface="Calibri"/>
                <a:cs typeface="Calibri"/>
              </a:rPr>
              <a:t>are </a:t>
            </a:r>
            <a:r>
              <a:rPr sz="1300" dirty="0">
                <a:latin typeface="Calibri"/>
                <a:cs typeface="Calibri"/>
              </a:rPr>
              <a:t>encouraged</a:t>
            </a:r>
            <a:r>
              <a:rPr sz="1300" spc="65" dirty="0">
                <a:latin typeface="Calibri"/>
                <a:cs typeface="Calibri"/>
              </a:rPr>
              <a:t> </a:t>
            </a:r>
            <a:r>
              <a:rPr sz="1300" dirty="0">
                <a:latin typeface="Calibri"/>
                <a:cs typeface="Calibri"/>
              </a:rPr>
              <a:t>to</a:t>
            </a:r>
            <a:r>
              <a:rPr sz="1300" spc="45" dirty="0">
                <a:latin typeface="Calibri"/>
                <a:cs typeface="Calibri"/>
              </a:rPr>
              <a:t> </a:t>
            </a:r>
            <a:r>
              <a:rPr sz="1300" dirty="0">
                <a:latin typeface="Calibri"/>
                <a:cs typeface="Calibri"/>
              </a:rPr>
              <a:t>express</a:t>
            </a:r>
            <a:r>
              <a:rPr sz="1300" spc="55" dirty="0">
                <a:latin typeface="Calibri"/>
                <a:cs typeface="Calibri"/>
              </a:rPr>
              <a:t> </a:t>
            </a:r>
            <a:r>
              <a:rPr sz="1300" dirty="0">
                <a:latin typeface="Calibri"/>
                <a:cs typeface="Calibri"/>
              </a:rPr>
              <a:t>their</a:t>
            </a:r>
            <a:r>
              <a:rPr sz="1300" spc="60" dirty="0">
                <a:latin typeface="Calibri"/>
                <a:cs typeface="Calibri"/>
              </a:rPr>
              <a:t> </a:t>
            </a:r>
            <a:r>
              <a:rPr sz="1300" dirty="0">
                <a:latin typeface="Calibri"/>
                <a:cs typeface="Calibri"/>
              </a:rPr>
              <a:t>own</a:t>
            </a:r>
            <a:r>
              <a:rPr sz="1300" spc="65" dirty="0">
                <a:latin typeface="Calibri"/>
                <a:cs typeface="Calibri"/>
              </a:rPr>
              <a:t> </a:t>
            </a:r>
            <a:r>
              <a:rPr sz="1300" dirty="0">
                <a:latin typeface="Calibri"/>
                <a:cs typeface="Calibri"/>
              </a:rPr>
              <a:t>unique</a:t>
            </a:r>
            <a:r>
              <a:rPr sz="1300" spc="55" dirty="0">
                <a:latin typeface="Calibri"/>
                <a:cs typeface="Calibri"/>
              </a:rPr>
              <a:t> </a:t>
            </a:r>
            <a:r>
              <a:rPr sz="1300" dirty="0">
                <a:latin typeface="Calibri"/>
                <a:cs typeface="Calibri"/>
              </a:rPr>
              <a:t>creativity</a:t>
            </a:r>
            <a:r>
              <a:rPr sz="1300" spc="55" dirty="0">
                <a:latin typeface="Calibri"/>
                <a:cs typeface="Calibri"/>
              </a:rPr>
              <a:t> </a:t>
            </a:r>
            <a:r>
              <a:rPr sz="1300" dirty="0">
                <a:latin typeface="Calibri"/>
                <a:cs typeface="Calibri"/>
              </a:rPr>
              <a:t>through</a:t>
            </a:r>
            <a:r>
              <a:rPr sz="1300" spc="60" dirty="0">
                <a:latin typeface="Calibri"/>
                <a:cs typeface="Calibri"/>
              </a:rPr>
              <a:t> </a:t>
            </a:r>
            <a:r>
              <a:rPr sz="1300" dirty="0">
                <a:latin typeface="Calibri"/>
                <a:cs typeface="Calibri"/>
              </a:rPr>
              <a:t>it.</a:t>
            </a:r>
            <a:r>
              <a:rPr sz="1300" spc="40" dirty="0">
                <a:latin typeface="Calibri"/>
                <a:cs typeface="Calibri"/>
              </a:rPr>
              <a:t> </a:t>
            </a:r>
            <a:r>
              <a:rPr sz="1300" dirty="0">
                <a:latin typeface="Calibri"/>
                <a:cs typeface="Calibri"/>
              </a:rPr>
              <a:t>Student's</a:t>
            </a:r>
            <a:r>
              <a:rPr sz="1300" spc="50" dirty="0">
                <a:latin typeface="Calibri"/>
                <a:cs typeface="Calibri"/>
              </a:rPr>
              <a:t> </a:t>
            </a:r>
            <a:r>
              <a:rPr sz="1300" dirty="0">
                <a:latin typeface="Calibri"/>
                <a:cs typeface="Calibri"/>
              </a:rPr>
              <a:t>design,</a:t>
            </a:r>
            <a:r>
              <a:rPr sz="1300" spc="50" dirty="0">
                <a:latin typeface="Calibri"/>
                <a:cs typeface="Calibri"/>
              </a:rPr>
              <a:t> </a:t>
            </a:r>
            <a:r>
              <a:rPr sz="1300" dirty="0">
                <a:latin typeface="Calibri"/>
                <a:cs typeface="Calibri"/>
              </a:rPr>
              <a:t>create,</a:t>
            </a:r>
            <a:r>
              <a:rPr sz="1300" spc="50" dirty="0">
                <a:latin typeface="Calibri"/>
                <a:cs typeface="Calibri"/>
              </a:rPr>
              <a:t> </a:t>
            </a:r>
            <a:r>
              <a:rPr sz="1300" dirty="0">
                <a:latin typeface="Calibri"/>
                <a:cs typeface="Calibri"/>
              </a:rPr>
              <a:t>and</a:t>
            </a:r>
            <a:r>
              <a:rPr sz="1300" spc="60" dirty="0">
                <a:latin typeface="Calibri"/>
                <a:cs typeface="Calibri"/>
              </a:rPr>
              <a:t> </a:t>
            </a:r>
            <a:r>
              <a:rPr sz="1300" dirty="0">
                <a:latin typeface="Calibri"/>
                <a:cs typeface="Calibri"/>
              </a:rPr>
              <a:t>carve</a:t>
            </a:r>
            <a:r>
              <a:rPr sz="1300" spc="50" dirty="0">
                <a:latin typeface="Calibri"/>
                <a:cs typeface="Calibri"/>
              </a:rPr>
              <a:t> </a:t>
            </a:r>
            <a:r>
              <a:rPr sz="1300" dirty="0">
                <a:latin typeface="Calibri"/>
                <a:cs typeface="Calibri"/>
              </a:rPr>
              <a:t>their</a:t>
            </a:r>
            <a:r>
              <a:rPr sz="1300" spc="55" dirty="0">
                <a:latin typeface="Calibri"/>
                <a:cs typeface="Calibri"/>
              </a:rPr>
              <a:t> </a:t>
            </a:r>
            <a:r>
              <a:rPr sz="1300" dirty="0">
                <a:latin typeface="Calibri"/>
                <a:cs typeface="Calibri"/>
              </a:rPr>
              <a:t>own</a:t>
            </a:r>
            <a:r>
              <a:rPr sz="1300" spc="50" dirty="0">
                <a:latin typeface="Calibri"/>
                <a:cs typeface="Calibri"/>
              </a:rPr>
              <a:t> </a:t>
            </a:r>
            <a:r>
              <a:rPr sz="1300" dirty="0">
                <a:latin typeface="Calibri"/>
                <a:cs typeface="Calibri"/>
              </a:rPr>
              <a:t>projects.</a:t>
            </a:r>
            <a:r>
              <a:rPr sz="1300" spc="45" dirty="0">
                <a:latin typeface="Calibri"/>
                <a:cs typeface="Calibri"/>
              </a:rPr>
              <a:t> </a:t>
            </a:r>
            <a:r>
              <a:rPr sz="1300" spc="-20" dirty="0">
                <a:latin typeface="Calibri"/>
                <a:cs typeface="Calibri"/>
              </a:rPr>
              <a:t>They </a:t>
            </a:r>
            <a:r>
              <a:rPr sz="1300" dirty="0">
                <a:latin typeface="Calibri"/>
                <a:cs typeface="Calibri"/>
              </a:rPr>
              <a:t>are also</a:t>
            </a:r>
            <a:r>
              <a:rPr sz="1300" spc="15" dirty="0">
                <a:latin typeface="Calibri"/>
                <a:cs typeface="Calibri"/>
              </a:rPr>
              <a:t> </a:t>
            </a:r>
            <a:r>
              <a:rPr sz="1300" dirty="0">
                <a:latin typeface="Calibri"/>
                <a:cs typeface="Calibri"/>
              </a:rPr>
              <a:t>able</a:t>
            </a:r>
            <a:r>
              <a:rPr sz="1300" spc="25" dirty="0">
                <a:latin typeface="Calibri"/>
                <a:cs typeface="Calibri"/>
              </a:rPr>
              <a:t> </a:t>
            </a:r>
            <a:r>
              <a:rPr sz="1300" dirty="0">
                <a:latin typeface="Calibri"/>
                <a:cs typeface="Calibri"/>
              </a:rPr>
              <a:t>to</a:t>
            </a:r>
            <a:r>
              <a:rPr sz="1300" spc="15" dirty="0">
                <a:latin typeface="Calibri"/>
                <a:cs typeface="Calibri"/>
              </a:rPr>
              <a:t> </a:t>
            </a:r>
            <a:r>
              <a:rPr sz="1300" dirty="0">
                <a:latin typeface="Calibri"/>
                <a:cs typeface="Calibri"/>
              </a:rPr>
              <a:t>work</a:t>
            </a:r>
            <a:r>
              <a:rPr sz="1300" spc="15" dirty="0">
                <a:latin typeface="Calibri"/>
                <a:cs typeface="Calibri"/>
              </a:rPr>
              <a:t> </a:t>
            </a:r>
            <a:r>
              <a:rPr sz="1300" spc="-10" dirty="0">
                <a:latin typeface="Calibri"/>
                <a:cs typeface="Calibri"/>
              </a:rPr>
              <a:t>collaboratively</a:t>
            </a:r>
            <a:r>
              <a:rPr sz="1300" dirty="0">
                <a:latin typeface="Calibri"/>
                <a:cs typeface="Calibri"/>
              </a:rPr>
              <a:t> with</a:t>
            </a:r>
            <a:r>
              <a:rPr sz="1300" spc="25" dirty="0">
                <a:latin typeface="Calibri"/>
                <a:cs typeface="Calibri"/>
              </a:rPr>
              <a:t> </a:t>
            </a:r>
            <a:r>
              <a:rPr sz="1300" dirty="0">
                <a:latin typeface="Calibri"/>
                <a:cs typeface="Calibri"/>
              </a:rPr>
              <a:t>me</a:t>
            </a:r>
            <a:r>
              <a:rPr sz="1300" spc="25" dirty="0">
                <a:latin typeface="Calibri"/>
                <a:cs typeface="Calibri"/>
              </a:rPr>
              <a:t> </a:t>
            </a:r>
            <a:r>
              <a:rPr sz="1300" dirty="0">
                <a:latin typeface="Calibri"/>
                <a:cs typeface="Calibri"/>
              </a:rPr>
              <a:t>on</a:t>
            </a:r>
            <a:r>
              <a:rPr sz="1300" spc="15" dirty="0">
                <a:latin typeface="Calibri"/>
                <a:cs typeface="Calibri"/>
              </a:rPr>
              <a:t> </a:t>
            </a:r>
            <a:r>
              <a:rPr sz="1300" dirty="0">
                <a:latin typeface="Calibri"/>
                <a:cs typeface="Calibri"/>
              </a:rPr>
              <a:t>one</a:t>
            </a:r>
            <a:r>
              <a:rPr sz="1300" spc="25" dirty="0">
                <a:latin typeface="Calibri"/>
                <a:cs typeface="Calibri"/>
              </a:rPr>
              <a:t> </a:t>
            </a:r>
            <a:r>
              <a:rPr sz="1300" dirty="0">
                <a:latin typeface="Calibri"/>
                <a:cs typeface="Calibri"/>
              </a:rPr>
              <a:t>of</a:t>
            </a:r>
            <a:r>
              <a:rPr sz="1300" spc="15" dirty="0">
                <a:latin typeface="Calibri"/>
                <a:cs typeface="Calibri"/>
              </a:rPr>
              <a:t> </a:t>
            </a:r>
            <a:r>
              <a:rPr sz="1300" dirty="0">
                <a:latin typeface="Calibri"/>
                <a:cs typeface="Calibri"/>
              </a:rPr>
              <a:t>my</a:t>
            </a:r>
            <a:r>
              <a:rPr sz="1300" spc="20" dirty="0">
                <a:latin typeface="Calibri"/>
                <a:cs typeface="Calibri"/>
              </a:rPr>
              <a:t> </a:t>
            </a:r>
            <a:r>
              <a:rPr sz="1300" dirty="0">
                <a:latin typeface="Calibri"/>
                <a:cs typeface="Calibri"/>
              </a:rPr>
              <a:t>sculptures.</a:t>
            </a:r>
            <a:r>
              <a:rPr sz="1300" spc="10" dirty="0">
                <a:latin typeface="Calibri"/>
                <a:cs typeface="Calibri"/>
              </a:rPr>
              <a:t> </a:t>
            </a:r>
            <a:r>
              <a:rPr sz="1300" dirty="0">
                <a:latin typeface="Calibri"/>
                <a:cs typeface="Calibri"/>
              </a:rPr>
              <a:t>I</a:t>
            </a:r>
            <a:r>
              <a:rPr sz="1300" spc="10" dirty="0">
                <a:latin typeface="Calibri"/>
                <a:cs typeface="Calibri"/>
              </a:rPr>
              <a:t> </a:t>
            </a:r>
            <a:r>
              <a:rPr sz="1300" dirty="0">
                <a:latin typeface="Calibri"/>
                <a:cs typeface="Calibri"/>
              </a:rPr>
              <a:t>instruct</a:t>
            </a:r>
            <a:r>
              <a:rPr sz="1300" spc="5" dirty="0">
                <a:latin typeface="Calibri"/>
                <a:cs typeface="Calibri"/>
              </a:rPr>
              <a:t> </a:t>
            </a:r>
            <a:r>
              <a:rPr sz="1300" dirty="0">
                <a:latin typeface="Calibri"/>
                <a:cs typeface="Calibri"/>
              </a:rPr>
              <a:t>students</a:t>
            </a:r>
            <a:r>
              <a:rPr sz="1300" spc="10" dirty="0">
                <a:latin typeface="Calibri"/>
                <a:cs typeface="Calibri"/>
              </a:rPr>
              <a:t> </a:t>
            </a:r>
            <a:r>
              <a:rPr sz="1300" dirty="0">
                <a:latin typeface="Calibri"/>
                <a:cs typeface="Calibri"/>
              </a:rPr>
              <a:t>in</a:t>
            </a:r>
            <a:r>
              <a:rPr sz="1300" spc="15" dirty="0">
                <a:latin typeface="Calibri"/>
                <a:cs typeface="Calibri"/>
              </a:rPr>
              <a:t> </a:t>
            </a:r>
            <a:r>
              <a:rPr sz="1300" dirty="0">
                <a:latin typeface="Calibri"/>
                <a:cs typeface="Calibri"/>
              </a:rPr>
              <a:t>the</a:t>
            </a:r>
            <a:r>
              <a:rPr sz="1300" spc="25" dirty="0">
                <a:latin typeface="Calibri"/>
                <a:cs typeface="Calibri"/>
              </a:rPr>
              <a:t> </a:t>
            </a:r>
            <a:r>
              <a:rPr sz="1300" spc="-30" dirty="0">
                <a:latin typeface="Calibri"/>
                <a:cs typeface="Calibri"/>
              </a:rPr>
              <a:t>“hands-</a:t>
            </a:r>
            <a:r>
              <a:rPr sz="1300" dirty="0">
                <a:latin typeface="Calibri"/>
                <a:cs typeface="Calibri"/>
              </a:rPr>
              <a:t>on”</a:t>
            </a:r>
            <a:r>
              <a:rPr sz="1300" spc="10" dirty="0">
                <a:latin typeface="Calibri"/>
                <a:cs typeface="Calibri"/>
              </a:rPr>
              <a:t> </a:t>
            </a:r>
            <a:r>
              <a:rPr sz="1300" dirty="0">
                <a:latin typeface="Calibri"/>
                <a:cs typeface="Calibri"/>
              </a:rPr>
              <a:t>approach</a:t>
            </a:r>
            <a:r>
              <a:rPr sz="1300" spc="20" dirty="0">
                <a:latin typeface="Calibri"/>
                <a:cs typeface="Calibri"/>
              </a:rPr>
              <a:t> </a:t>
            </a:r>
            <a:r>
              <a:rPr sz="1300" dirty="0">
                <a:latin typeface="Calibri"/>
                <a:cs typeface="Calibri"/>
              </a:rPr>
              <a:t>to</a:t>
            </a:r>
            <a:r>
              <a:rPr sz="1300" spc="25" dirty="0">
                <a:latin typeface="Calibri"/>
                <a:cs typeface="Calibri"/>
              </a:rPr>
              <a:t> </a:t>
            </a:r>
            <a:r>
              <a:rPr sz="1300" spc="-25" dirty="0">
                <a:latin typeface="Calibri"/>
                <a:cs typeface="Calibri"/>
              </a:rPr>
              <a:t>the </a:t>
            </a:r>
            <a:r>
              <a:rPr sz="1300" dirty="0">
                <a:latin typeface="Calibri"/>
                <a:cs typeface="Calibri"/>
              </a:rPr>
              <a:t>creative</a:t>
            </a:r>
            <a:r>
              <a:rPr sz="1300" spc="434" dirty="0">
                <a:latin typeface="Calibri"/>
                <a:cs typeface="Calibri"/>
              </a:rPr>
              <a:t> </a:t>
            </a:r>
            <a:r>
              <a:rPr sz="1300" dirty="0">
                <a:latin typeface="Calibri"/>
                <a:cs typeface="Calibri"/>
              </a:rPr>
              <a:t>process</a:t>
            </a:r>
            <a:r>
              <a:rPr sz="1300" spc="445" dirty="0">
                <a:latin typeface="Calibri"/>
                <a:cs typeface="Calibri"/>
              </a:rPr>
              <a:t> </a:t>
            </a:r>
            <a:r>
              <a:rPr sz="1300" dirty="0">
                <a:latin typeface="Calibri"/>
                <a:cs typeface="Calibri"/>
              </a:rPr>
              <a:t>and</a:t>
            </a:r>
            <a:r>
              <a:rPr sz="1300" spc="470" dirty="0">
                <a:latin typeface="Calibri"/>
                <a:cs typeface="Calibri"/>
              </a:rPr>
              <a:t> </a:t>
            </a:r>
            <a:r>
              <a:rPr sz="1300" dirty="0">
                <a:latin typeface="Calibri"/>
                <a:cs typeface="Calibri"/>
              </a:rPr>
              <a:t>expressing</a:t>
            </a:r>
            <a:r>
              <a:rPr sz="1300" spc="200" dirty="0">
                <a:latin typeface="Calibri"/>
                <a:cs typeface="Calibri"/>
              </a:rPr>
              <a:t>  </a:t>
            </a:r>
            <a:r>
              <a:rPr sz="1300" dirty="0">
                <a:latin typeface="Calibri"/>
                <a:cs typeface="Calibri"/>
              </a:rPr>
              <a:t>their</a:t>
            </a:r>
            <a:r>
              <a:rPr sz="1300" spc="465" dirty="0">
                <a:latin typeface="Calibri"/>
                <a:cs typeface="Calibri"/>
              </a:rPr>
              <a:t> </a:t>
            </a:r>
            <a:r>
              <a:rPr sz="1300" dirty="0">
                <a:latin typeface="Calibri"/>
                <a:cs typeface="Calibri"/>
              </a:rPr>
              <a:t>own</a:t>
            </a:r>
            <a:r>
              <a:rPr sz="1300" spc="445" dirty="0">
                <a:latin typeface="Calibri"/>
                <a:cs typeface="Calibri"/>
              </a:rPr>
              <a:t> </a:t>
            </a:r>
            <a:r>
              <a:rPr sz="1300" dirty="0">
                <a:latin typeface="Calibri"/>
                <a:cs typeface="Calibri"/>
              </a:rPr>
              <a:t>individuality.</a:t>
            </a:r>
            <a:r>
              <a:rPr sz="1300" spc="455" dirty="0">
                <a:latin typeface="Calibri"/>
                <a:cs typeface="Calibri"/>
              </a:rPr>
              <a:t> </a:t>
            </a:r>
            <a:r>
              <a:rPr sz="1300" dirty="0">
                <a:latin typeface="Calibri"/>
                <a:cs typeface="Calibri"/>
              </a:rPr>
              <a:t>I</a:t>
            </a:r>
            <a:r>
              <a:rPr sz="1300" spc="425" dirty="0">
                <a:latin typeface="Calibri"/>
                <a:cs typeface="Calibri"/>
              </a:rPr>
              <a:t> </a:t>
            </a:r>
            <a:r>
              <a:rPr sz="1300" dirty="0">
                <a:latin typeface="Calibri"/>
                <a:cs typeface="Calibri"/>
              </a:rPr>
              <a:t>also</a:t>
            </a:r>
            <a:r>
              <a:rPr sz="1300" spc="445" dirty="0">
                <a:latin typeface="Calibri"/>
                <a:cs typeface="Calibri"/>
              </a:rPr>
              <a:t> </a:t>
            </a:r>
            <a:r>
              <a:rPr sz="1300" dirty="0">
                <a:latin typeface="Calibri"/>
                <a:cs typeface="Calibri"/>
              </a:rPr>
              <a:t>conduct</a:t>
            </a:r>
            <a:r>
              <a:rPr sz="1300" spc="459" dirty="0">
                <a:latin typeface="Calibri"/>
                <a:cs typeface="Calibri"/>
              </a:rPr>
              <a:t> </a:t>
            </a:r>
            <a:r>
              <a:rPr sz="1300" dirty="0">
                <a:latin typeface="Calibri"/>
                <a:cs typeface="Calibri"/>
              </a:rPr>
              <a:t>introductory</a:t>
            </a:r>
            <a:r>
              <a:rPr sz="1300" spc="434" dirty="0">
                <a:latin typeface="Calibri"/>
                <a:cs typeface="Calibri"/>
              </a:rPr>
              <a:t> </a:t>
            </a:r>
            <a:r>
              <a:rPr sz="1300" dirty="0">
                <a:latin typeface="Calibri"/>
                <a:cs typeface="Calibri"/>
              </a:rPr>
              <a:t>slide</a:t>
            </a:r>
            <a:r>
              <a:rPr sz="1300" spc="459" dirty="0">
                <a:latin typeface="Calibri"/>
                <a:cs typeface="Calibri"/>
              </a:rPr>
              <a:t> </a:t>
            </a:r>
            <a:r>
              <a:rPr sz="1300" dirty="0">
                <a:latin typeface="Calibri"/>
                <a:cs typeface="Calibri"/>
              </a:rPr>
              <a:t>lectures</a:t>
            </a:r>
            <a:r>
              <a:rPr sz="1300" spc="445" dirty="0">
                <a:latin typeface="Calibri"/>
                <a:cs typeface="Calibri"/>
              </a:rPr>
              <a:t> </a:t>
            </a:r>
            <a:r>
              <a:rPr sz="1300" dirty="0">
                <a:latin typeface="Calibri"/>
                <a:cs typeface="Calibri"/>
              </a:rPr>
              <a:t>and</a:t>
            </a:r>
            <a:r>
              <a:rPr sz="1300" spc="190" dirty="0">
                <a:latin typeface="Calibri"/>
                <a:cs typeface="Calibri"/>
              </a:rPr>
              <a:t>  </a:t>
            </a:r>
            <a:r>
              <a:rPr sz="1300" spc="-10" dirty="0">
                <a:latin typeface="Calibri"/>
                <a:cs typeface="Calibri"/>
              </a:rPr>
              <a:t>sculpture demonstrations</a:t>
            </a:r>
            <a:r>
              <a:rPr sz="1300" spc="-30" dirty="0">
                <a:latin typeface="Calibri"/>
                <a:cs typeface="Calibri"/>
              </a:rPr>
              <a:t> </a:t>
            </a:r>
            <a:r>
              <a:rPr sz="1300" dirty="0">
                <a:latin typeface="Calibri"/>
                <a:cs typeface="Calibri"/>
              </a:rPr>
              <a:t>to</a:t>
            </a:r>
            <a:r>
              <a:rPr sz="1300" spc="-70" dirty="0">
                <a:latin typeface="Calibri"/>
                <a:cs typeface="Calibri"/>
              </a:rPr>
              <a:t> </a:t>
            </a:r>
            <a:r>
              <a:rPr sz="1300" dirty="0">
                <a:latin typeface="Calibri"/>
                <a:cs typeface="Calibri"/>
              </a:rPr>
              <a:t>enhance</a:t>
            </a:r>
            <a:r>
              <a:rPr sz="1300" spc="-55" dirty="0">
                <a:latin typeface="Calibri"/>
                <a:cs typeface="Calibri"/>
              </a:rPr>
              <a:t> </a:t>
            </a:r>
            <a:r>
              <a:rPr sz="1300" dirty="0">
                <a:latin typeface="Calibri"/>
                <a:cs typeface="Calibri"/>
              </a:rPr>
              <a:t>student</a:t>
            </a:r>
            <a:r>
              <a:rPr sz="1300" spc="-25" dirty="0">
                <a:latin typeface="Calibri"/>
                <a:cs typeface="Calibri"/>
              </a:rPr>
              <a:t> </a:t>
            </a:r>
            <a:r>
              <a:rPr sz="1300" spc="-10" dirty="0">
                <a:latin typeface="Calibri"/>
                <a:cs typeface="Calibri"/>
              </a:rPr>
              <a:t>art</a:t>
            </a:r>
            <a:r>
              <a:rPr sz="1300" spc="-65" dirty="0">
                <a:latin typeface="Calibri"/>
                <a:cs typeface="Calibri"/>
              </a:rPr>
              <a:t> </a:t>
            </a:r>
            <a:r>
              <a:rPr sz="1300" spc="-10" dirty="0">
                <a:latin typeface="Calibri"/>
                <a:cs typeface="Calibri"/>
              </a:rPr>
              <a:t>appreciation.</a:t>
            </a:r>
            <a:endParaRPr sz="1300">
              <a:latin typeface="Calibri"/>
              <a:cs typeface="Calibri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3411473" y="829817"/>
            <a:ext cx="3314700" cy="0"/>
          </a:xfrm>
          <a:custGeom>
            <a:avLst/>
            <a:gdLst/>
            <a:ahLst/>
            <a:cxnLst/>
            <a:rect l="l" t="t" r="r" b="b"/>
            <a:pathLst>
              <a:path w="3314700">
                <a:moveTo>
                  <a:pt x="0" y="0"/>
                </a:moveTo>
                <a:lnTo>
                  <a:pt x="3314319" y="0"/>
                </a:lnTo>
              </a:path>
            </a:pathLst>
          </a:custGeom>
          <a:ln w="381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2872867" y="909065"/>
            <a:ext cx="3626485" cy="20561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733425">
              <a:lnSpc>
                <a:spcPct val="100000"/>
              </a:lnSpc>
              <a:spcBef>
                <a:spcPts val="105"/>
              </a:spcBef>
            </a:pPr>
            <a:r>
              <a:rPr sz="1400" dirty="0">
                <a:latin typeface="Calibri"/>
                <a:cs typeface="Calibri"/>
              </a:rPr>
              <a:t>Visual</a:t>
            </a:r>
            <a:r>
              <a:rPr sz="1400" spc="-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Arts</a:t>
            </a:r>
            <a:r>
              <a:rPr sz="1400" spc="-3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–</a:t>
            </a:r>
            <a:r>
              <a:rPr sz="1400" spc="-40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Murals/Sculpture/Ceramics</a:t>
            </a:r>
            <a:endParaRPr sz="14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1350">
              <a:latin typeface="Calibri"/>
              <a:cs typeface="Calibri"/>
            </a:endParaRPr>
          </a:p>
          <a:p>
            <a:pPr marL="468630">
              <a:lnSpc>
                <a:spcPct val="100000"/>
              </a:lnSpc>
            </a:pPr>
            <a:r>
              <a:rPr sz="1800" b="1" dirty="0">
                <a:solidFill>
                  <a:srgbClr val="F4AF20"/>
                </a:solidFill>
                <a:latin typeface="Calibri"/>
                <a:cs typeface="Calibri"/>
              </a:rPr>
              <a:t>Artist</a:t>
            </a:r>
            <a:r>
              <a:rPr sz="1800" b="1" spc="-75" dirty="0">
                <a:solidFill>
                  <a:srgbClr val="F4AF20"/>
                </a:solidFill>
                <a:latin typeface="Calibri"/>
                <a:cs typeface="Calibri"/>
              </a:rPr>
              <a:t> </a:t>
            </a:r>
            <a:r>
              <a:rPr sz="1800" b="1" spc="-10" dirty="0">
                <a:solidFill>
                  <a:srgbClr val="F4AF20"/>
                </a:solidFill>
                <a:latin typeface="Calibri"/>
                <a:cs typeface="Calibri"/>
              </a:rPr>
              <a:t>Contact:</a:t>
            </a:r>
            <a:endParaRPr sz="1800">
              <a:latin typeface="Calibri"/>
              <a:cs typeface="Calibri"/>
            </a:endParaRPr>
          </a:p>
          <a:p>
            <a:pPr marR="1765935" algn="r">
              <a:lnSpc>
                <a:spcPct val="100000"/>
              </a:lnSpc>
              <a:spcBef>
                <a:spcPts val="445"/>
              </a:spcBef>
            </a:pPr>
            <a:r>
              <a:rPr sz="1200" b="1" dirty="0">
                <a:latin typeface="Calibri"/>
                <a:cs typeface="Calibri"/>
              </a:rPr>
              <a:t>113</a:t>
            </a:r>
            <a:r>
              <a:rPr sz="1200" b="1" spc="-35" dirty="0">
                <a:latin typeface="Calibri"/>
                <a:cs typeface="Calibri"/>
              </a:rPr>
              <a:t> </a:t>
            </a:r>
            <a:r>
              <a:rPr sz="1200" b="1" dirty="0">
                <a:latin typeface="Calibri"/>
                <a:cs typeface="Calibri"/>
              </a:rPr>
              <a:t>New</a:t>
            </a:r>
            <a:r>
              <a:rPr sz="1200" b="1" spc="-55" dirty="0">
                <a:latin typeface="Calibri"/>
                <a:cs typeface="Calibri"/>
              </a:rPr>
              <a:t> </a:t>
            </a:r>
            <a:r>
              <a:rPr sz="1200" b="1" dirty="0">
                <a:latin typeface="Calibri"/>
                <a:cs typeface="Calibri"/>
              </a:rPr>
              <a:t>Road Lilly,</a:t>
            </a:r>
            <a:r>
              <a:rPr sz="1200" b="1" spc="-5" dirty="0">
                <a:latin typeface="Calibri"/>
                <a:cs typeface="Calibri"/>
              </a:rPr>
              <a:t> </a:t>
            </a:r>
            <a:r>
              <a:rPr sz="1200" b="1" spc="-10" dirty="0">
                <a:latin typeface="Calibri"/>
                <a:cs typeface="Calibri"/>
              </a:rPr>
              <a:t>PA</a:t>
            </a:r>
            <a:r>
              <a:rPr sz="1200" b="1" spc="-55" dirty="0">
                <a:latin typeface="Calibri"/>
                <a:cs typeface="Calibri"/>
              </a:rPr>
              <a:t> </a:t>
            </a:r>
            <a:r>
              <a:rPr sz="1200" b="1" spc="-10" dirty="0">
                <a:latin typeface="Calibri"/>
                <a:cs typeface="Calibri"/>
              </a:rPr>
              <a:t>15938</a:t>
            </a:r>
            <a:endParaRPr sz="1200">
              <a:latin typeface="Calibri"/>
              <a:cs typeface="Calibri"/>
            </a:endParaRPr>
          </a:p>
          <a:p>
            <a:pPr marR="1765935" algn="r">
              <a:lnSpc>
                <a:spcPct val="100000"/>
              </a:lnSpc>
              <a:spcBef>
                <a:spcPts val="300"/>
              </a:spcBef>
            </a:pPr>
            <a:r>
              <a:rPr sz="1200" b="1" dirty="0">
                <a:latin typeface="Calibri"/>
                <a:cs typeface="Calibri"/>
              </a:rPr>
              <a:t>814-886-</a:t>
            </a:r>
            <a:r>
              <a:rPr sz="1200" b="1" spc="-20" dirty="0">
                <a:latin typeface="Calibri"/>
                <a:cs typeface="Calibri"/>
              </a:rPr>
              <a:t>4221</a:t>
            </a:r>
            <a:endParaRPr sz="1200">
              <a:latin typeface="Calibri"/>
              <a:cs typeface="Calibri"/>
            </a:endParaRPr>
          </a:p>
          <a:p>
            <a:pPr marR="1766570" algn="r">
              <a:lnSpc>
                <a:spcPct val="100000"/>
              </a:lnSpc>
              <a:spcBef>
                <a:spcPts val="305"/>
              </a:spcBef>
            </a:pPr>
            <a:r>
              <a:rPr sz="1200" b="1" dirty="0">
                <a:solidFill>
                  <a:srgbClr val="F4AF20"/>
                </a:solidFill>
                <a:latin typeface="Calibri"/>
                <a:cs typeface="Calibri"/>
              </a:rPr>
              <a:t>Age</a:t>
            </a:r>
            <a:r>
              <a:rPr sz="1200" b="1" spc="-35" dirty="0">
                <a:solidFill>
                  <a:srgbClr val="F4AF20"/>
                </a:solidFill>
                <a:latin typeface="Calibri"/>
                <a:cs typeface="Calibri"/>
              </a:rPr>
              <a:t> </a:t>
            </a:r>
            <a:r>
              <a:rPr sz="1200" b="1" dirty="0">
                <a:solidFill>
                  <a:srgbClr val="F4AF20"/>
                </a:solidFill>
                <a:latin typeface="Calibri"/>
                <a:cs typeface="Calibri"/>
              </a:rPr>
              <a:t>Range</a:t>
            </a:r>
            <a:r>
              <a:rPr sz="1200" b="1" spc="10" dirty="0">
                <a:solidFill>
                  <a:srgbClr val="F4AF20"/>
                </a:solidFill>
                <a:latin typeface="Calibri"/>
                <a:cs typeface="Calibri"/>
              </a:rPr>
              <a:t> </a:t>
            </a:r>
            <a:r>
              <a:rPr sz="1200" b="1" dirty="0">
                <a:solidFill>
                  <a:srgbClr val="F4AF20"/>
                </a:solidFill>
                <a:latin typeface="Calibri"/>
                <a:cs typeface="Calibri"/>
              </a:rPr>
              <a:t>for</a:t>
            </a:r>
            <a:r>
              <a:rPr sz="1200" b="1" spc="-40" dirty="0">
                <a:solidFill>
                  <a:srgbClr val="F4AF20"/>
                </a:solidFill>
                <a:latin typeface="Calibri"/>
                <a:cs typeface="Calibri"/>
              </a:rPr>
              <a:t> </a:t>
            </a:r>
            <a:r>
              <a:rPr sz="1200" b="1" spc="-10" dirty="0">
                <a:solidFill>
                  <a:srgbClr val="F4AF20"/>
                </a:solidFill>
                <a:latin typeface="Calibri"/>
                <a:cs typeface="Calibri"/>
              </a:rPr>
              <a:t>Residencies:</a:t>
            </a:r>
            <a:endParaRPr sz="1200">
              <a:latin typeface="Calibri"/>
              <a:cs typeface="Calibri"/>
            </a:endParaRPr>
          </a:p>
          <a:p>
            <a:pPr marR="1766570" algn="r">
              <a:lnSpc>
                <a:spcPct val="100000"/>
              </a:lnSpc>
              <a:spcBef>
                <a:spcPts val="300"/>
              </a:spcBef>
            </a:pPr>
            <a:r>
              <a:rPr sz="1200" b="1" dirty="0">
                <a:latin typeface="Calibri"/>
                <a:cs typeface="Calibri"/>
              </a:rPr>
              <a:t>Adult</a:t>
            </a:r>
            <a:r>
              <a:rPr sz="1200" b="1" spc="-5" dirty="0">
                <a:latin typeface="Calibri"/>
                <a:cs typeface="Calibri"/>
              </a:rPr>
              <a:t> </a:t>
            </a:r>
            <a:r>
              <a:rPr sz="1200" b="1" dirty="0">
                <a:latin typeface="Calibri"/>
                <a:cs typeface="Calibri"/>
              </a:rPr>
              <a:t>and</a:t>
            </a:r>
            <a:r>
              <a:rPr sz="1200" b="1" spc="20" dirty="0">
                <a:latin typeface="Calibri"/>
                <a:cs typeface="Calibri"/>
              </a:rPr>
              <a:t> </a:t>
            </a:r>
            <a:r>
              <a:rPr sz="1200" b="1" spc="-10" dirty="0">
                <a:latin typeface="Calibri"/>
                <a:cs typeface="Calibri"/>
              </a:rPr>
              <a:t>Senior</a:t>
            </a:r>
            <a:endParaRPr sz="1200">
              <a:latin typeface="Calibri"/>
              <a:cs typeface="Calibri"/>
            </a:endParaRPr>
          </a:p>
          <a:p>
            <a:pPr marL="960755" marR="1763395" indent="165735" algn="r">
              <a:lnSpc>
                <a:spcPts val="1739"/>
              </a:lnSpc>
            </a:pPr>
            <a:r>
              <a:rPr sz="1200" b="1" spc="-20" dirty="0">
                <a:solidFill>
                  <a:srgbClr val="F4AF20"/>
                </a:solidFill>
                <a:latin typeface="Calibri"/>
                <a:cs typeface="Calibri"/>
              </a:rPr>
              <a:t>References: </a:t>
            </a:r>
            <a:r>
              <a:rPr sz="1200" b="1" dirty="0">
                <a:latin typeface="Calibri"/>
                <a:cs typeface="Calibri"/>
              </a:rPr>
              <a:t>Upon</a:t>
            </a:r>
            <a:r>
              <a:rPr sz="1200" b="1" spc="55" dirty="0">
                <a:latin typeface="Calibri"/>
                <a:cs typeface="Calibri"/>
              </a:rPr>
              <a:t> </a:t>
            </a:r>
            <a:r>
              <a:rPr sz="1200" b="1" spc="-20" dirty="0">
                <a:latin typeface="Calibri"/>
                <a:cs typeface="Calibri"/>
              </a:rPr>
              <a:t>Request</a:t>
            </a:r>
            <a:endParaRPr sz="1200">
              <a:latin typeface="Calibri"/>
              <a:cs typeface="Calibri"/>
            </a:endParaRPr>
          </a:p>
        </p:txBody>
      </p:sp>
      <p:pic>
        <p:nvPicPr>
          <p:cNvPr id="6" name="object 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077967" y="1319783"/>
            <a:ext cx="2516124" cy="2840736"/>
          </a:xfrm>
          <a:prstGeom prst="rect">
            <a:avLst/>
          </a:prstGeom>
        </p:spPr>
      </p:pic>
      <p:sp>
        <p:nvSpPr>
          <p:cNvPr id="7" name="object 7"/>
          <p:cNvSpPr/>
          <p:nvPr/>
        </p:nvSpPr>
        <p:spPr>
          <a:xfrm>
            <a:off x="169164" y="146303"/>
            <a:ext cx="396240" cy="338455"/>
          </a:xfrm>
          <a:custGeom>
            <a:avLst/>
            <a:gdLst/>
            <a:ahLst/>
            <a:cxnLst/>
            <a:rect l="l" t="t" r="r" b="b"/>
            <a:pathLst>
              <a:path w="396240" h="338455">
                <a:moveTo>
                  <a:pt x="339217" y="198755"/>
                </a:moveTo>
                <a:lnTo>
                  <a:pt x="197878" y="64897"/>
                </a:lnTo>
                <a:lnTo>
                  <a:pt x="56540" y="198755"/>
                </a:lnTo>
                <a:lnTo>
                  <a:pt x="56540" y="338328"/>
                </a:lnTo>
                <a:lnTo>
                  <a:pt x="169608" y="338328"/>
                </a:lnTo>
                <a:lnTo>
                  <a:pt x="169608" y="220980"/>
                </a:lnTo>
                <a:lnTo>
                  <a:pt x="226148" y="220980"/>
                </a:lnTo>
                <a:lnTo>
                  <a:pt x="226148" y="338328"/>
                </a:lnTo>
                <a:lnTo>
                  <a:pt x="339217" y="338328"/>
                </a:lnTo>
                <a:lnTo>
                  <a:pt x="339217" y="198755"/>
                </a:lnTo>
                <a:close/>
              </a:path>
              <a:path w="396240" h="338455">
                <a:moveTo>
                  <a:pt x="395757" y="187972"/>
                </a:moveTo>
                <a:lnTo>
                  <a:pt x="197878" y="0"/>
                </a:lnTo>
                <a:lnTo>
                  <a:pt x="0" y="187972"/>
                </a:lnTo>
                <a:lnTo>
                  <a:pt x="21209" y="205867"/>
                </a:lnTo>
                <a:lnTo>
                  <a:pt x="197878" y="38481"/>
                </a:lnTo>
                <a:lnTo>
                  <a:pt x="374561" y="205867"/>
                </a:lnTo>
                <a:lnTo>
                  <a:pt x="395757" y="187972"/>
                </a:lnTo>
                <a:close/>
              </a:path>
            </a:pathLst>
          </a:custGeom>
          <a:solidFill>
            <a:srgbClr val="1288C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188163" y="521335"/>
            <a:ext cx="337820" cy="1320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700" u="sng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libri"/>
                <a:cs typeface="Calibri"/>
                <a:hlinkClick r:id="rId3" action="ppaction://hlinksldjump"/>
              </a:rPr>
              <a:t>Artist</a:t>
            </a:r>
            <a:r>
              <a:rPr sz="700" u="sng" spc="-30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libri"/>
                <a:cs typeface="Calibri"/>
                <a:hlinkClick r:id="rId3" action="ppaction://hlinksldjump"/>
              </a:rPr>
              <a:t> </a:t>
            </a:r>
            <a:r>
              <a:rPr sz="700" u="sng" spc="-20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libri"/>
                <a:cs typeface="Calibri"/>
                <a:hlinkClick r:id="rId3" action="ppaction://hlinksldjump"/>
              </a:rPr>
              <a:t>list</a:t>
            </a:r>
            <a:endParaRPr sz="7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38937" rIns="0" bIns="0" rtlCol="0">
            <a:spAutoFit/>
          </a:bodyPr>
          <a:lstStyle/>
          <a:p>
            <a:pPr marL="777875">
              <a:lnSpc>
                <a:spcPct val="100000"/>
              </a:lnSpc>
              <a:spcBef>
                <a:spcPts val="100"/>
              </a:spcBef>
            </a:pPr>
            <a:r>
              <a:rPr dirty="0"/>
              <a:t>Bridget</a:t>
            </a:r>
            <a:r>
              <a:rPr spc="-135" dirty="0"/>
              <a:t> </a:t>
            </a:r>
            <a:r>
              <a:rPr spc="-10" dirty="0"/>
              <a:t>Mayak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973023" y="4373651"/>
            <a:ext cx="8252459" cy="1694814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317500">
              <a:lnSpc>
                <a:spcPct val="107200"/>
              </a:lnSpc>
              <a:spcBef>
                <a:spcPts val="105"/>
              </a:spcBef>
              <a:tabLst>
                <a:tab pos="354965" algn="l"/>
              </a:tabLst>
            </a:pPr>
            <a:r>
              <a:rPr sz="1250" spc="45" dirty="0">
                <a:solidFill>
                  <a:srgbClr val="1288C2"/>
                </a:solidFill>
                <a:latin typeface="Lucida Sans Unicode"/>
                <a:cs typeface="Lucida Sans Unicode"/>
              </a:rPr>
              <a:t>▶</a:t>
            </a:r>
            <a:r>
              <a:rPr sz="1250" dirty="0">
                <a:solidFill>
                  <a:srgbClr val="1288C2"/>
                </a:solidFill>
                <a:latin typeface="Lucida Sans Unicode"/>
                <a:cs typeface="Lucida Sans Unicode"/>
              </a:rPr>
              <a:t>	</a:t>
            </a:r>
            <a:r>
              <a:rPr sz="1600" spc="-10" dirty="0">
                <a:solidFill>
                  <a:srgbClr val="404040"/>
                </a:solidFill>
                <a:latin typeface="Calibri"/>
                <a:cs typeface="Calibri"/>
              </a:rPr>
              <a:t>The</a:t>
            </a:r>
            <a:r>
              <a:rPr sz="1600" spc="-9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600" spc="-30" dirty="0">
                <a:solidFill>
                  <a:srgbClr val="404040"/>
                </a:solidFill>
                <a:latin typeface="Calibri"/>
                <a:cs typeface="Calibri"/>
              </a:rPr>
              <a:t>experience</a:t>
            </a:r>
            <a:r>
              <a:rPr sz="1600" spc="-4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600" dirty="0">
                <a:solidFill>
                  <a:srgbClr val="404040"/>
                </a:solidFill>
                <a:latin typeface="Calibri"/>
                <a:cs typeface="Calibri"/>
              </a:rPr>
              <a:t>of</a:t>
            </a:r>
            <a:r>
              <a:rPr sz="1600" spc="-2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600" spc="-35" dirty="0">
                <a:solidFill>
                  <a:srgbClr val="404040"/>
                </a:solidFill>
                <a:latin typeface="Calibri"/>
                <a:cs typeface="Calibri"/>
              </a:rPr>
              <a:t>teaching</a:t>
            </a:r>
            <a:r>
              <a:rPr sz="1600" spc="-6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600" dirty="0">
                <a:solidFill>
                  <a:srgbClr val="404040"/>
                </a:solidFill>
                <a:latin typeface="Calibri"/>
                <a:cs typeface="Calibri"/>
              </a:rPr>
              <a:t>art</a:t>
            </a:r>
            <a:r>
              <a:rPr sz="1600" spc="-5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600" dirty="0">
                <a:solidFill>
                  <a:srgbClr val="404040"/>
                </a:solidFill>
                <a:latin typeface="Calibri"/>
                <a:cs typeface="Calibri"/>
              </a:rPr>
              <a:t>in</a:t>
            </a:r>
            <a:r>
              <a:rPr sz="1600" spc="-8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600" dirty="0">
                <a:solidFill>
                  <a:srgbClr val="404040"/>
                </a:solidFill>
                <a:latin typeface="Calibri"/>
                <a:cs typeface="Calibri"/>
              </a:rPr>
              <a:t>the</a:t>
            </a:r>
            <a:r>
              <a:rPr sz="1600" spc="-5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600" spc="-25" dirty="0">
                <a:solidFill>
                  <a:srgbClr val="404040"/>
                </a:solidFill>
                <a:latin typeface="Calibri"/>
                <a:cs typeface="Calibri"/>
              </a:rPr>
              <a:t>public</a:t>
            </a:r>
            <a:r>
              <a:rPr sz="1600" spc="-114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600" dirty="0">
                <a:solidFill>
                  <a:srgbClr val="404040"/>
                </a:solidFill>
                <a:latin typeface="Calibri"/>
                <a:cs typeface="Calibri"/>
              </a:rPr>
              <a:t>school</a:t>
            </a:r>
            <a:r>
              <a:rPr sz="1600" spc="-3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600" spc="-10" dirty="0">
                <a:solidFill>
                  <a:srgbClr val="404040"/>
                </a:solidFill>
                <a:latin typeface="Calibri"/>
                <a:cs typeface="Calibri"/>
              </a:rPr>
              <a:t>system,</a:t>
            </a:r>
            <a:r>
              <a:rPr sz="1600" spc="-2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600" dirty="0">
                <a:solidFill>
                  <a:srgbClr val="404040"/>
                </a:solidFill>
                <a:latin typeface="Calibri"/>
                <a:cs typeface="Calibri"/>
              </a:rPr>
              <a:t>as</a:t>
            </a:r>
            <a:r>
              <a:rPr sz="1600" spc="-8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600" dirty="0">
                <a:solidFill>
                  <a:srgbClr val="404040"/>
                </a:solidFill>
                <a:latin typeface="Calibri"/>
                <a:cs typeface="Calibri"/>
              </a:rPr>
              <a:t>well</a:t>
            </a:r>
            <a:r>
              <a:rPr sz="1600" spc="-6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600" dirty="0">
                <a:solidFill>
                  <a:srgbClr val="404040"/>
                </a:solidFill>
                <a:latin typeface="Calibri"/>
                <a:cs typeface="Calibri"/>
              </a:rPr>
              <a:t>as</a:t>
            </a:r>
            <a:r>
              <a:rPr sz="1600" spc="-8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600" dirty="0">
                <a:solidFill>
                  <a:srgbClr val="404040"/>
                </a:solidFill>
                <a:latin typeface="Calibri"/>
                <a:cs typeface="Calibri"/>
              </a:rPr>
              <a:t>in</a:t>
            </a:r>
            <a:r>
              <a:rPr sz="1600" spc="-9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600" dirty="0">
                <a:solidFill>
                  <a:srgbClr val="404040"/>
                </a:solidFill>
                <a:latin typeface="Calibri"/>
                <a:cs typeface="Calibri"/>
              </a:rPr>
              <a:t>various</a:t>
            </a:r>
            <a:r>
              <a:rPr sz="1600" spc="-4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600" spc="-20" dirty="0">
                <a:solidFill>
                  <a:srgbClr val="404040"/>
                </a:solidFill>
                <a:latin typeface="Calibri"/>
                <a:cs typeface="Calibri"/>
              </a:rPr>
              <a:t>arts </a:t>
            </a:r>
            <a:r>
              <a:rPr sz="1600" spc="-35" dirty="0">
                <a:solidFill>
                  <a:srgbClr val="404040"/>
                </a:solidFill>
                <a:latin typeface="Calibri"/>
                <a:cs typeface="Calibri"/>
              </a:rPr>
              <a:t>organizations</a:t>
            </a:r>
            <a:r>
              <a:rPr sz="1600" spc="-12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600" spc="-10" dirty="0">
                <a:solidFill>
                  <a:srgbClr val="404040"/>
                </a:solidFill>
                <a:latin typeface="Calibri"/>
                <a:cs typeface="Calibri"/>
              </a:rPr>
              <a:t>has</a:t>
            </a:r>
            <a:r>
              <a:rPr sz="1600" spc="-8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600" dirty="0">
                <a:solidFill>
                  <a:srgbClr val="404040"/>
                </a:solidFill>
                <a:latin typeface="Calibri"/>
                <a:cs typeface="Calibri"/>
              </a:rPr>
              <a:t>provided</a:t>
            </a:r>
            <a:r>
              <a:rPr sz="1600" spc="-4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600" dirty="0">
                <a:solidFill>
                  <a:srgbClr val="404040"/>
                </a:solidFill>
                <a:latin typeface="Calibri"/>
                <a:cs typeface="Calibri"/>
              </a:rPr>
              <a:t>me</a:t>
            </a:r>
            <a:r>
              <a:rPr sz="1600" spc="-4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600" dirty="0">
                <a:solidFill>
                  <a:srgbClr val="404040"/>
                </a:solidFill>
                <a:latin typeface="Calibri"/>
                <a:cs typeface="Calibri"/>
              </a:rPr>
              <a:t>with</a:t>
            </a:r>
            <a:r>
              <a:rPr sz="1600" spc="-6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600" dirty="0">
                <a:solidFill>
                  <a:srgbClr val="404040"/>
                </a:solidFill>
                <a:latin typeface="Calibri"/>
                <a:cs typeface="Calibri"/>
              </a:rPr>
              <a:t>the</a:t>
            </a:r>
            <a:r>
              <a:rPr sz="1600" spc="-6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600" spc="-15" dirty="0">
                <a:solidFill>
                  <a:srgbClr val="404040"/>
                </a:solidFill>
                <a:latin typeface="Calibri"/>
                <a:cs typeface="Calibri"/>
              </a:rPr>
              <a:t>ability</a:t>
            </a:r>
            <a:r>
              <a:rPr sz="1600" spc="-13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600" dirty="0">
                <a:solidFill>
                  <a:srgbClr val="404040"/>
                </a:solidFill>
                <a:latin typeface="Calibri"/>
                <a:cs typeface="Calibri"/>
              </a:rPr>
              <a:t>to</a:t>
            </a:r>
            <a:r>
              <a:rPr sz="1600" spc="-5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600" dirty="0">
                <a:solidFill>
                  <a:srgbClr val="404040"/>
                </a:solidFill>
                <a:latin typeface="Calibri"/>
                <a:cs typeface="Calibri"/>
              </a:rPr>
              <a:t>develop</a:t>
            </a:r>
            <a:r>
              <a:rPr sz="1600" spc="-1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600" spc="-35" dirty="0">
                <a:solidFill>
                  <a:srgbClr val="404040"/>
                </a:solidFill>
                <a:latin typeface="Calibri"/>
                <a:cs typeface="Calibri"/>
              </a:rPr>
              <a:t>meaningful</a:t>
            </a:r>
            <a:r>
              <a:rPr sz="1600" spc="-12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600" dirty="0">
                <a:solidFill>
                  <a:srgbClr val="404040"/>
                </a:solidFill>
                <a:latin typeface="Calibri"/>
                <a:cs typeface="Calibri"/>
              </a:rPr>
              <a:t>art</a:t>
            </a:r>
            <a:r>
              <a:rPr sz="1600" spc="-4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600" spc="-20" dirty="0">
                <a:solidFill>
                  <a:srgbClr val="404040"/>
                </a:solidFill>
                <a:latin typeface="Calibri"/>
                <a:cs typeface="Calibri"/>
              </a:rPr>
              <a:t>curricula</a:t>
            </a:r>
            <a:r>
              <a:rPr sz="1600" spc="-5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600" dirty="0">
                <a:solidFill>
                  <a:srgbClr val="404040"/>
                </a:solidFill>
                <a:latin typeface="Calibri"/>
                <a:cs typeface="Calibri"/>
              </a:rPr>
              <a:t>for</a:t>
            </a:r>
            <a:r>
              <a:rPr sz="1600" spc="-3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600" spc="-10" dirty="0">
                <a:solidFill>
                  <a:srgbClr val="404040"/>
                </a:solidFill>
                <a:latin typeface="Calibri"/>
                <a:cs typeface="Calibri"/>
              </a:rPr>
              <a:t>all</a:t>
            </a:r>
            <a:r>
              <a:rPr sz="1600" spc="-10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600" dirty="0">
                <a:solidFill>
                  <a:srgbClr val="404040"/>
                </a:solidFill>
                <a:latin typeface="Calibri"/>
                <a:cs typeface="Calibri"/>
              </a:rPr>
              <a:t>ages.</a:t>
            </a:r>
            <a:r>
              <a:rPr sz="1600" spc="21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600" spc="-25" dirty="0">
                <a:solidFill>
                  <a:srgbClr val="404040"/>
                </a:solidFill>
                <a:latin typeface="Calibri"/>
                <a:cs typeface="Calibri"/>
              </a:rPr>
              <a:t>My specialty</a:t>
            </a:r>
            <a:r>
              <a:rPr sz="1600" spc="-8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600" spc="-10" dirty="0">
                <a:solidFill>
                  <a:srgbClr val="404040"/>
                </a:solidFill>
                <a:latin typeface="Calibri"/>
                <a:cs typeface="Calibri"/>
              </a:rPr>
              <a:t>is</a:t>
            </a:r>
            <a:r>
              <a:rPr sz="1600" spc="-9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600" spc="-10" dirty="0">
                <a:solidFill>
                  <a:srgbClr val="404040"/>
                </a:solidFill>
                <a:latin typeface="Calibri"/>
                <a:cs typeface="Calibri"/>
              </a:rPr>
              <a:t>clay</a:t>
            </a:r>
            <a:r>
              <a:rPr sz="1600" spc="-9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600" dirty="0">
                <a:solidFill>
                  <a:srgbClr val="404040"/>
                </a:solidFill>
                <a:latin typeface="Calibri"/>
                <a:cs typeface="Calibri"/>
              </a:rPr>
              <a:t>pottery</a:t>
            </a:r>
            <a:r>
              <a:rPr sz="1600" spc="2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600" spc="-25" dirty="0">
                <a:solidFill>
                  <a:srgbClr val="404040"/>
                </a:solidFill>
                <a:latin typeface="Calibri"/>
                <a:cs typeface="Calibri"/>
              </a:rPr>
              <a:t>and</a:t>
            </a:r>
            <a:r>
              <a:rPr sz="1600" spc="-9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600" spc="-10" dirty="0">
                <a:solidFill>
                  <a:srgbClr val="404040"/>
                </a:solidFill>
                <a:latin typeface="Calibri"/>
                <a:cs typeface="Calibri"/>
              </a:rPr>
              <a:t>tiles.</a:t>
            </a:r>
            <a:endParaRPr sz="1600">
              <a:latin typeface="Calibri"/>
              <a:cs typeface="Calibri"/>
            </a:endParaRPr>
          </a:p>
          <a:p>
            <a:pPr marL="12700" marR="5080" algn="just">
              <a:lnSpc>
                <a:spcPct val="106900"/>
              </a:lnSpc>
              <a:spcBef>
                <a:spcPts val="805"/>
              </a:spcBef>
            </a:pPr>
            <a:r>
              <a:rPr sz="1250" spc="95" dirty="0">
                <a:solidFill>
                  <a:srgbClr val="1288C2"/>
                </a:solidFill>
                <a:latin typeface="Lucida Sans Unicode"/>
                <a:cs typeface="Lucida Sans Unicode"/>
              </a:rPr>
              <a:t>▶</a:t>
            </a:r>
            <a:r>
              <a:rPr sz="1250" spc="345" dirty="0">
                <a:solidFill>
                  <a:srgbClr val="1288C2"/>
                </a:solidFill>
                <a:latin typeface="Lucida Sans Unicode"/>
                <a:cs typeface="Lucida Sans Unicode"/>
              </a:rPr>
              <a:t>  </a:t>
            </a:r>
            <a:r>
              <a:rPr sz="1600" dirty="0">
                <a:solidFill>
                  <a:srgbClr val="404040"/>
                </a:solidFill>
                <a:latin typeface="Calibri"/>
                <a:cs typeface="Calibri"/>
              </a:rPr>
              <a:t>I</a:t>
            </a:r>
            <a:r>
              <a:rPr sz="1600" spc="2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600" dirty="0">
                <a:solidFill>
                  <a:srgbClr val="404040"/>
                </a:solidFill>
                <a:latin typeface="Calibri"/>
                <a:cs typeface="Calibri"/>
              </a:rPr>
              <a:t>love</a:t>
            </a:r>
            <a:r>
              <a:rPr sz="1600" spc="2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600" dirty="0">
                <a:solidFill>
                  <a:srgbClr val="404040"/>
                </a:solidFill>
                <a:latin typeface="Calibri"/>
                <a:cs typeface="Calibri"/>
              </a:rPr>
              <a:t>to</a:t>
            </a:r>
            <a:r>
              <a:rPr sz="1600" spc="3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600" spc="-10" dirty="0">
                <a:solidFill>
                  <a:srgbClr val="404040"/>
                </a:solidFill>
                <a:latin typeface="Calibri"/>
                <a:cs typeface="Calibri"/>
              </a:rPr>
              <a:t>incorporate</a:t>
            </a:r>
            <a:r>
              <a:rPr sz="1600" spc="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600" dirty="0">
                <a:solidFill>
                  <a:srgbClr val="404040"/>
                </a:solidFill>
                <a:latin typeface="Calibri"/>
                <a:cs typeface="Calibri"/>
              </a:rPr>
              <a:t>art</a:t>
            </a:r>
            <a:r>
              <a:rPr sz="1600" spc="3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600" dirty="0">
                <a:solidFill>
                  <a:srgbClr val="404040"/>
                </a:solidFill>
                <a:latin typeface="Calibri"/>
                <a:cs typeface="Calibri"/>
              </a:rPr>
              <a:t>history</a:t>
            </a:r>
            <a:r>
              <a:rPr sz="1600" spc="2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600" dirty="0">
                <a:solidFill>
                  <a:srgbClr val="404040"/>
                </a:solidFill>
                <a:latin typeface="Calibri"/>
                <a:cs typeface="Calibri"/>
              </a:rPr>
              <a:t>and</a:t>
            </a:r>
            <a:r>
              <a:rPr sz="1600" spc="3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600" spc="-40" dirty="0">
                <a:solidFill>
                  <a:srgbClr val="404040"/>
                </a:solidFill>
                <a:latin typeface="Calibri"/>
                <a:cs typeface="Calibri"/>
              </a:rPr>
              <a:t>multi-</a:t>
            </a:r>
            <a:r>
              <a:rPr sz="1600" spc="-10" dirty="0">
                <a:solidFill>
                  <a:srgbClr val="404040"/>
                </a:solidFill>
                <a:latin typeface="Calibri"/>
                <a:cs typeface="Calibri"/>
              </a:rPr>
              <a:t>cultural</a:t>
            </a:r>
            <a:r>
              <a:rPr sz="1600" spc="1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600" dirty="0">
                <a:solidFill>
                  <a:srgbClr val="404040"/>
                </a:solidFill>
                <a:latin typeface="Calibri"/>
                <a:cs typeface="Calibri"/>
              </a:rPr>
              <a:t>themes</a:t>
            </a:r>
            <a:r>
              <a:rPr sz="1600" spc="3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600" dirty="0">
                <a:solidFill>
                  <a:srgbClr val="404040"/>
                </a:solidFill>
                <a:latin typeface="Calibri"/>
                <a:cs typeface="Calibri"/>
              </a:rPr>
              <a:t>that</a:t>
            </a:r>
            <a:r>
              <a:rPr sz="1600" spc="3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600" dirty="0">
                <a:solidFill>
                  <a:srgbClr val="404040"/>
                </a:solidFill>
                <a:latin typeface="Calibri"/>
                <a:cs typeface="Calibri"/>
              </a:rPr>
              <a:t>are</a:t>
            </a:r>
            <a:r>
              <a:rPr sz="1600" spc="2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600" spc="-20" dirty="0">
                <a:solidFill>
                  <a:srgbClr val="404040"/>
                </a:solidFill>
                <a:latin typeface="Calibri"/>
                <a:cs typeface="Calibri"/>
              </a:rPr>
              <a:t>meaningful</a:t>
            </a:r>
            <a:r>
              <a:rPr sz="1600" spc="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600" dirty="0">
                <a:solidFill>
                  <a:srgbClr val="404040"/>
                </a:solidFill>
                <a:latin typeface="Calibri"/>
                <a:cs typeface="Calibri"/>
              </a:rPr>
              <a:t>to</a:t>
            </a:r>
            <a:r>
              <a:rPr sz="1600" spc="2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600" dirty="0">
                <a:solidFill>
                  <a:srgbClr val="404040"/>
                </a:solidFill>
                <a:latin typeface="Calibri"/>
                <a:cs typeface="Calibri"/>
              </a:rPr>
              <a:t>participants.</a:t>
            </a:r>
            <a:r>
              <a:rPr sz="1600" spc="10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600" spc="-50" dirty="0">
                <a:solidFill>
                  <a:srgbClr val="404040"/>
                </a:solidFill>
                <a:latin typeface="Calibri"/>
                <a:cs typeface="Calibri"/>
              </a:rPr>
              <a:t>I </a:t>
            </a:r>
            <a:r>
              <a:rPr sz="1600" dirty="0">
                <a:solidFill>
                  <a:srgbClr val="404040"/>
                </a:solidFill>
                <a:latin typeface="Calibri"/>
                <a:cs typeface="Calibri"/>
              </a:rPr>
              <a:t>also</a:t>
            </a:r>
            <a:r>
              <a:rPr sz="1600" spc="-1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600" dirty="0">
                <a:solidFill>
                  <a:srgbClr val="404040"/>
                </a:solidFill>
                <a:latin typeface="Calibri"/>
                <a:cs typeface="Calibri"/>
              </a:rPr>
              <a:t>strive</a:t>
            </a:r>
            <a:r>
              <a:rPr sz="1600" spc="-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600" dirty="0">
                <a:solidFill>
                  <a:srgbClr val="404040"/>
                </a:solidFill>
                <a:latin typeface="Calibri"/>
                <a:cs typeface="Calibri"/>
              </a:rPr>
              <a:t>to</a:t>
            </a:r>
            <a:r>
              <a:rPr sz="1600" spc="-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600" spc="-10" dirty="0">
                <a:solidFill>
                  <a:srgbClr val="404040"/>
                </a:solidFill>
                <a:latin typeface="Calibri"/>
                <a:cs typeface="Calibri"/>
              </a:rPr>
              <a:t>incorporate</a:t>
            </a:r>
            <a:r>
              <a:rPr sz="1600" spc="-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600" dirty="0">
                <a:solidFill>
                  <a:srgbClr val="404040"/>
                </a:solidFill>
                <a:latin typeface="Calibri"/>
                <a:cs typeface="Calibri"/>
              </a:rPr>
              <a:t>a wide</a:t>
            </a:r>
            <a:r>
              <a:rPr sz="1600" spc="-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600" dirty="0">
                <a:solidFill>
                  <a:srgbClr val="404040"/>
                </a:solidFill>
                <a:latin typeface="Calibri"/>
                <a:cs typeface="Calibri"/>
              </a:rPr>
              <a:t>variety of </a:t>
            </a:r>
            <a:r>
              <a:rPr sz="1600" spc="-10" dirty="0">
                <a:solidFill>
                  <a:srgbClr val="404040"/>
                </a:solidFill>
                <a:latin typeface="Calibri"/>
                <a:cs typeface="Calibri"/>
              </a:rPr>
              <a:t>materials,</a:t>
            </a:r>
            <a:r>
              <a:rPr sz="1600" spc="-1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600" dirty="0">
                <a:solidFill>
                  <a:srgbClr val="404040"/>
                </a:solidFill>
                <a:latin typeface="Calibri"/>
                <a:cs typeface="Calibri"/>
              </a:rPr>
              <a:t>tools, and </a:t>
            </a:r>
            <a:r>
              <a:rPr sz="1600" spc="-25" dirty="0">
                <a:solidFill>
                  <a:srgbClr val="404040"/>
                </a:solidFill>
                <a:latin typeface="Calibri"/>
                <a:cs typeface="Calibri"/>
              </a:rPr>
              <a:t>techniques</a:t>
            </a:r>
            <a:r>
              <a:rPr sz="1600" spc="-3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600" dirty="0">
                <a:solidFill>
                  <a:srgbClr val="404040"/>
                </a:solidFill>
                <a:latin typeface="Calibri"/>
                <a:cs typeface="Calibri"/>
              </a:rPr>
              <a:t>into my</a:t>
            </a:r>
            <a:r>
              <a:rPr sz="1600" spc="-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600" dirty="0">
                <a:solidFill>
                  <a:srgbClr val="404040"/>
                </a:solidFill>
                <a:latin typeface="Calibri"/>
                <a:cs typeface="Calibri"/>
              </a:rPr>
              <a:t>lessons,</a:t>
            </a:r>
            <a:r>
              <a:rPr sz="1600" spc="-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600" dirty="0">
                <a:solidFill>
                  <a:srgbClr val="404040"/>
                </a:solidFill>
                <a:latin typeface="Calibri"/>
                <a:cs typeface="Calibri"/>
              </a:rPr>
              <a:t>with </a:t>
            </a:r>
            <a:r>
              <a:rPr sz="1600" spc="-25" dirty="0">
                <a:solidFill>
                  <a:srgbClr val="404040"/>
                </a:solidFill>
                <a:latin typeface="Calibri"/>
                <a:cs typeface="Calibri"/>
              </a:rPr>
              <a:t>an emphasis</a:t>
            </a:r>
            <a:r>
              <a:rPr sz="1600" spc="-6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600" dirty="0">
                <a:solidFill>
                  <a:srgbClr val="404040"/>
                </a:solidFill>
                <a:latin typeface="Calibri"/>
                <a:cs typeface="Calibri"/>
              </a:rPr>
              <a:t>on</a:t>
            </a:r>
            <a:r>
              <a:rPr sz="1600" spc="-4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600" spc="-30" dirty="0">
                <a:solidFill>
                  <a:srgbClr val="404040"/>
                </a:solidFill>
                <a:latin typeface="Calibri"/>
                <a:cs typeface="Calibri"/>
              </a:rPr>
              <a:t>discovery,</a:t>
            </a:r>
            <a:r>
              <a:rPr sz="1600" spc="1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600" spc="-30" dirty="0">
                <a:solidFill>
                  <a:srgbClr val="404040"/>
                </a:solidFill>
                <a:latin typeface="Calibri"/>
                <a:cs typeface="Calibri"/>
              </a:rPr>
              <a:t>collaboration,</a:t>
            </a:r>
            <a:r>
              <a:rPr sz="160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600" spc="-10" dirty="0">
                <a:solidFill>
                  <a:srgbClr val="404040"/>
                </a:solidFill>
                <a:latin typeface="Calibri"/>
                <a:cs typeface="Calibri"/>
              </a:rPr>
              <a:t>and</a:t>
            </a:r>
            <a:r>
              <a:rPr sz="1600" spc="-8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600" spc="-10" dirty="0">
                <a:solidFill>
                  <a:srgbClr val="404040"/>
                </a:solidFill>
                <a:latin typeface="Calibri"/>
                <a:cs typeface="Calibri"/>
              </a:rPr>
              <a:t>enrichment.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3411473" y="829817"/>
            <a:ext cx="3314700" cy="0"/>
          </a:xfrm>
          <a:custGeom>
            <a:avLst/>
            <a:gdLst/>
            <a:ahLst/>
            <a:cxnLst/>
            <a:rect l="l" t="t" r="r" b="b"/>
            <a:pathLst>
              <a:path w="3314700">
                <a:moveTo>
                  <a:pt x="0" y="0"/>
                </a:moveTo>
                <a:lnTo>
                  <a:pt x="3314319" y="0"/>
                </a:lnTo>
              </a:path>
            </a:pathLst>
          </a:custGeom>
          <a:ln w="381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3899153" y="909065"/>
            <a:ext cx="2491105" cy="2393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400" dirty="0">
                <a:latin typeface="Calibri"/>
                <a:cs typeface="Calibri"/>
              </a:rPr>
              <a:t>Visual</a:t>
            </a:r>
            <a:r>
              <a:rPr sz="1400" spc="-2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Arts</a:t>
            </a:r>
            <a:r>
              <a:rPr sz="1400" spc="-7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–</a:t>
            </a:r>
            <a:r>
              <a:rPr sz="1400" spc="-6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Clay</a:t>
            </a:r>
            <a:r>
              <a:rPr sz="1400" spc="-4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Pottery</a:t>
            </a:r>
            <a:r>
              <a:rPr sz="1400" spc="-3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and</a:t>
            </a:r>
            <a:r>
              <a:rPr sz="1400" spc="-35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Tiles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2177033" y="1703196"/>
            <a:ext cx="2634615" cy="1916430"/>
          </a:xfrm>
          <a:prstGeom prst="rect">
            <a:avLst/>
          </a:prstGeom>
        </p:spPr>
        <p:txBody>
          <a:bodyPr vert="horz" wrap="square" lIns="0" tIns="97155" rIns="0" bIns="0" rtlCol="0">
            <a:spAutoFit/>
          </a:bodyPr>
          <a:lstStyle/>
          <a:p>
            <a:pPr marL="1231900">
              <a:lnSpc>
                <a:spcPct val="100000"/>
              </a:lnSpc>
              <a:spcBef>
                <a:spcPts val="765"/>
              </a:spcBef>
            </a:pPr>
            <a:r>
              <a:rPr sz="1800" b="1" dirty="0">
                <a:solidFill>
                  <a:srgbClr val="F4AF20"/>
                </a:solidFill>
                <a:latin typeface="Calibri"/>
                <a:cs typeface="Calibri"/>
              </a:rPr>
              <a:t>Artist</a:t>
            </a:r>
            <a:r>
              <a:rPr sz="1800" b="1" spc="-60" dirty="0">
                <a:solidFill>
                  <a:srgbClr val="F4AF20"/>
                </a:solidFill>
                <a:latin typeface="Calibri"/>
                <a:cs typeface="Calibri"/>
              </a:rPr>
              <a:t> </a:t>
            </a:r>
            <a:r>
              <a:rPr sz="1800" b="1" spc="-10" dirty="0">
                <a:solidFill>
                  <a:srgbClr val="F4AF20"/>
                </a:solidFill>
                <a:latin typeface="Calibri"/>
                <a:cs typeface="Calibri"/>
              </a:rPr>
              <a:t>Contact:</a:t>
            </a:r>
            <a:endParaRPr sz="1800">
              <a:latin typeface="Calibri"/>
              <a:cs typeface="Calibri"/>
            </a:endParaRPr>
          </a:p>
          <a:p>
            <a:pPr marR="8890" algn="r">
              <a:lnSpc>
                <a:spcPct val="100000"/>
              </a:lnSpc>
              <a:spcBef>
                <a:spcPts val="445"/>
              </a:spcBef>
            </a:pPr>
            <a:r>
              <a:rPr sz="1200" b="1" dirty="0">
                <a:latin typeface="Calibri"/>
                <a:cs typeface="Calibri"/>
              </a:rPr>
              <a:t>414</a:t>
            </a:r>
            <a:r>
              <a:rPr sz="1200" b="1" spc="-50" dirty="0">
                <a:latin typeface="Calibri"/>
                <a:cs typeface="Calibri"/>
              </a:rPr>
              <a:t> </a:t>
            </a:r>
            <a:r>
              <a:rPr sz="1200" b="1" dirty="0">
                <a:latin typeface="Calibri"/>
                <a:cs typeface="Calibri"/>
              </a:rPr>
              <a:t>N</a:t>
            </a:r>
            <a:r>
              <a:rPr sz="1200" b="1" spc="-30" dirty="0">
                <a:latin typeface="Calibri"/>
                <a:cs typeface="Calibri"/>
              </a:rPr>
              <a:t> </a:t>
            </a:r>
            <a:r>
              <a:rPr sz="1200" b="1" dirty="0">
                <a:latin typeface="Calibri"/>
                <a:cs typeface="Calibri"/>
              </a:rPr>
              <a:t>Rosina</a:t>
            </a:r>
            <a:r>
              <a:rPr sz="1200" b="1" spc="-30" dirty="0">
                <a:latin typeface="Calibri"/>
                <a:cs typeface="Calibri"/>
              </a:rPr>
              <a:t> </a:t>
            </a:r>
            <a:r>
              <a:rPr sz="1200" b="1" dirty="0">
                <a:latin typeface="Calibri"/>
                <a:cs typeface="Calibri"/>
              </a:rPr>
              <a:t>Avenue,</a:t>
            </a:r>
            <a:r>
              <a:rPr sz="1200" b="1" spc="-45" dirty="0">
                <a:latin typeface="Calibri"/>
                <a:cs typeface="Calibri"/>
              </a:rPr>
              <a:t> </a:t>
            </a:r>
            <a:r>
              <a:rPr sz="1200" b="1" dirty="0">
                <a:latin typeface="Calibri"/>
                <a:cs typeface="Calibri"/>
              </a:rPr>
              <a:t>Somerset</a:t>
            </a:r>
            <a:r>
              <a:rPr sz="1200" b="1" spc="-55" dirty="0">
                <a:latin typeface="Calibri"/>
                <a:cs typeface="Calibri"/>
              </a:rPr>
              <a:t> </a:t>
            </a:r>
            <a:r>
              <a:rPr sz="1200" b="1" spc="-20" dirty="0">
                <a:latin typeface="Calibri"/>
                <a:cs typeface="Calibri"/>
              </a:rPr>
              <a:t>PA</a:t>
            </a:r>
            <a:r>
              <a:rPr sz="1200" b="1" spc="-65" dirty="0">
                <a:latin typeface="Calibri"/>
                <a:cs typeface="Calibri"/>
              </a:rPr>
              <a:t> </a:t>
            </a:r>
            <a:r>
              <a:rPr sz="1200" b="1" spc="-10" dirty="0">
                <a:latin typeface="Calibri"/>
                <a:cs typeface="Calibri"/>
              </a:rPr>
              <a:t>15501</a:t>
            </a:r>
            <a:endParaRPr sz="1200">
              <a:latin typeface="Calibri"/>
              <a:cs typeface="Calibri"/>
            </a:endParaRPr>
          </a:p>
          <a:p>
            <a:pPr marR="8890" algn="r">
              <a:lnSpc>
                <a:spcPct val="100000"/>
              </a:lnSpc>
              <a:spcBef>
                <a:spcPts val="300"/>
              </a:spcBef>
            </a:pPr>
            <a:r>
              <a:rPr sz="1200" b="1" dirty="0">
                <a:latin typeface="Calibri"/>
                <a:cs typeface="Calibri"/>
              </a:rPr>
              <a:t>814-442-</a:t>
            </a:r>
            <a:r>
              <a:rPr sz="1200" b="1" spc="-20" dirty="0">
                <a:latin typeface="Calibri"/>
                <a:cs typeface="Calibri"/>
              </a:rPr>
              <a:t>8957</a:t>
            </a:r>
            <a:endParaRPr sz="1200">
              <a:latin typeface="Calibri"/>
              <a:cs typeface="Calibri"/>
            </a:endParaRPr>
          </a:p>
          <a:p>
            <a:pPr marL="894715" marR="5080" indent="286385" algn="r">
              <a:lnSpc>
                <a:spcPct val="111700"/>
              </a:lnSpc>
              <a:spcBef>
                <a:spcPts val="35"/>
              </a:spcBef>
            </a:pPr>
            <a:r>
              <a:rPr sz="1200" b="1" u="sng" spc="-10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libri"/>
                <a:cs typeface="Calibri"/>
                <a:hlinkClick r:id="rId2"/>
              </a:rPr>
              <a:t>mayak2@hotmail.com</a:t>
            </a:r>
            <a:r>
              <a:rPr sz="1200" b="1" spc="-10" dirty="0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sz="1200" b="1" dirty="0">
                <a:solidFill>
                  <a:srgbClr val="F4AF20"/>
                </a:solidFill>
                <a:latin typeface="Calibri"/>
                <a:cs typeface="Calibri"/>
              </a:rPr>
              <a:t>Age</a:t>
            </a:r>
            <a:r>
              <a:rPr sz="1200" b="1" spc="125" dirty="0">
                <a:solidFill>
                  <a:srgbClr val="F4AF20"/>
                </a:solidFill>
                <a:latin typeface="Calibri"/>
                <a:cs typeface="Calibri"/>
              </a:rPr>
              <a:t> </a:t>
            </a:r>
            <a:r>
              <a:rPr sz="1200" b="1" dirty="0">
                <a:solidFill>
                  <a:srgbClr val="F4AF20"/>
                </a:solidFill>
                <a:latin typeface="Calibri"/>
                <a:cs typeface="Calibri"/>
              </a:rPr>
              <a:t>Range</a:t>
            </a:r>
            <a:r>
              <a:rPr sz="1200" b="1" spc="150" dirty="0">
                <a:solidFill>
                  <a:srgbClr val="F4AF20"/>
                </a:solidFill>
                <a:latin typeface="Calibri"/>
                <a:cs typeface="Calibri"/>
              </a:rPr>
              <a:t> </a:t>
            </a:r>
            <a:r>
              <a:rPr sz="1200" b="1" dirty="0">
                <a:solidFill>
                  <a:srgbClr val="F4AF20"/>
                </a:solidFill>
                <a:latin typeface="Calibri"/>
                <a:cs typeface="Calibri"/>
              </a:rPr>
              <a:t>for</a:t>
            </a:r>
            <a:r>
              <a:rPr sz="1200" b="1" spc="150" dirty="0">
                <a:solidFill>
                  <a:srgbClr val="F4AF20"/>
                </a:solidFill>
                <a:latin typeface="Calibri"/>
                <a:cs typeface="Calibri"/>
              </a:rPr>
              <a:t> </a:t>
            </a:r>
            <a:r>
              <a:rPr sz="1200" b="1" spc="-30" dirty="0">
                <a:solidFill>
                  <a:srgbClr val="F4AF20"/>
                </a:solidFill>
                <a:latin typeface="Calibri"/>
                <a:cs typeface="Calibri"/>
              </a:rPr>
              <a:t>Residencies:</a:t>
            </a:r>
            <a:endParaRPr sz="1200">
              <a:latin typeface="Calibri"/>
              <a:cs typeface="Calibri"/>
            </a:endParaRPr>
          </a:p>
          <a:p>
            <a:pPr marR="5715" algn="r">
              <a:lnSpc>
                <a:spcPct val="100000"/>
              </a:lnSpc>
              <a:spcBef>
                <a:spcPts val="285"/>
              </a:spcBef>
            </a:pPr>
            <a:r>
              <a:rPr sz="1200" b="1" spc="-10" dirty="0">
                <a:latin typeface="Calibri"/>
                <a:cs typeface="Calibri"/>
              </a:rPr>
              <a:t>Elementary,</a:t>
            </a:r>
            <a:r>
              <a:rPr sz="1200" b="1" spc="-40" dirty="0">
                <a:latin typeface="Calibri"/>
                <a:cs typeface="Calibri"/>
              </a:rPr>
              <a:t> </a:t>
            </a:r>
            <a:r>
              <a:rPr sz="1200" b="1" dirty="0">
                <a:latin typeface="Calibri"/>
                <a:cs typeface="Calibri"/>
              </a:rPr>
              <a:t>Adults,</a:t>
            </a:r>
            <a:r>
              <a:rPr sz="1200" b="1" spc="-40" dirty="0">
                <a:latin typeface="Calibri"/>
                <a:cs typeface="Calibri"/>
              </a:rPr>
              <a:t> </a:t>
            </a:r>
            <a:r>
              <a:rPr sz="1200" b="1" spc="-10" dirty="0">
                <a:latin typeface="Calibri"/>
                <a:cs typeface="Calibri"/>
              </a:rPr>
              <a:t>Seniors</a:t>
            </a:r>
            <a:endParaRPr sz="1200">
              <a:latin typeface="Calibri"/>
              <a:cs typeface="Calibri"/>
            </a:endParaRPr>
          </a:p>
          <a:p>
            <a:pPr marR="21590" algn="r">
              <a:lnSpc>
                <a:spcPct val="100000"/>
              </a:lnSpc>
              <a:spcBef>
                <a:spcPts val="290"/>
              </a:spcBef>
            </a:pPr>
            <a:r>
              <a:rPr sz="1200" b="1" spc="-10" dirty="0">
                <a:solidFill>
                  <a:srgbClr val="F4AF20"/>
                </a:solidFill>
                <a:latin typeface="Calibri"/>
                <a:cs typeface="Calibri"/>
              </a:rPr>
              <a:t>References:</a:t>
            </a:r>
            <a:endParaRPr sz="1200">
              <a:latin typeface="Calibri"/>
              <a:cs typeface="Calibri"/>
            </a:endParaRPr>
          </a:p>
          <a:p>
            <a:pPr marR="21590" algn="r">
              <a:lnSpc>
                <a:spcPct val="100000"/>
              </a:lnSpc>
              <a:spcBef>
                <a:spcPts val="290"/>
              </a:spcBef>
            </a:pPr>
            <a:r>
              <a:rPr sz="1200" b="1" dirty="0">
                <a:latin typeface="Calibri"/>
                <a:cs typeface="Calibri"/>
              </a:rPr>
              <a:t>Upon</a:t>
            </a:r>
            <a:r>
              <a:rPr sz="1200" b="1" spc="55" dirty="0">
                <a:latin typeface="Calibri"/>
                <a:cs typeface="Calibri"/>
              </a:rPr>
              <a:t> </a:t>
            </a:r>
            <a:r>
              <a:rPr sz="1200" b="1" spc="-10" dirty="0">
                <a:latin typeface="Calibri"/>
                <a:cs typeface="Calibri"/>
              </a:rPr>
              <a:t>Request</a:t>
            </a:r>
            <a:endParaRPr sz="1200">
              <a:latin typeface="Calibri"/>
              <a:cs typeface="Calibri"/>
            </a:endParaRPr>
          </a:p>
        </p:txBody>
      </p:sp>
      <p:pic>
        <p:nvPicPr>
          <p:cNvPr id="7" name="object 7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155691" y="1354836"/>
            <a:ext cx="2446019" cy="2904744"/>
          </a:xfrm>
          <a:prstGeom prst="rect">
            <a:avLst/>
          </a:prstGeom>
        </p:spPr>
      </p:pic>
      <p:sp>
        <p:nvSpPr>
          <p:cNvPr id="8" name="object 8"/>
          <p:cNvSpPr/>
          <p:nvPr/>
        </p:nvSpPr>
        <p:spPr>
          <a:xfrm>
            <a:off x="169164" y="146303"/>
            <a:ext cx="396240" cy="338455"/>
          </a:xfrm>
          <a:custGeom>
            <a:avLst/>
            <a:gdLst/>
            <a:ahLst/>
            <a:cxnLst/>
            <a:rect l="l" t="t" r="r" b="b"/>
            <a:pathLst>
              <a:path w="396240" h="338455">
                <a:moveTo>
                  <a:pt x="339217" y="198755"/>
                </a:moveTo>
                <a:lnTo>
                  <a:pt x="197878" y="64897"/>
                </a:lnTo>
                <a:lnTo>
                  <a:pt x="56540" y="198755"/>
                </a:lnTo>
                <a:lnTo>
                  <a:pt x="56540" y="338328"/>
                </a:lnTo>
                <a:lnTo>
                  <a:pt x="169608" y="338328"/>
                </a:lnTo>
                <a:lnTo>
                  <a:pt x="169608" y="220980"/>
                </a:lnTo>
                <a:lnTo>
                  <a:pt x="226148" y="220980"/>
                </a:lnTo>
                <a:lnTo>
                  <a:pt x="226148" y="338328"/>
                </a:lnTo>
                <a:lnTo>
                  <a:pt x="339217" y="338328"/>
                </a:lnTo>
                <a:lnTo>
                  <a:pt x="339217" y="198755"/>
                </a:lnTo>
                <a:close/>
              </a:path>
              <a:path w="396240" h="338455">
                <a:moveTo>
                  <a:pt x="395757" y="187972"/>
                </a:moveTo>
                <a:lnTo>
                  <a:pt x="197878" y="0"/>
                </a:lnTo>
                <a:lnTo>
                  <a:pt x="0" y="187972"/>
                </a:lnTo>
                <a:lnTo>
                  <a:pt x="21209" y="205867"/>
                </a:lnTo>
                <a:lnTo>
                  <a:pt x="197878" y="38481"/>
                </a:lnTo>
                <a:lnTo>
                  <a:pt x="374561" y="205867"/>
                </a:lnTo>
                <a:lnTo>
                  <a:pt x="395757" y="187972"/>
                </a:lnTo>
                <a:close/>
              </a:path>
            </a:pathLst>
          </a:custGeom>
          <a:solidFill>
            <a:srgbClr val="1288C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188163" y="521335"/>
            <a:ext cx="337820" cy="1320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700" u="sng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libri"/>
                <a:cs typeface="Calibri"/>
                <a:hlinkClick r:id="rId4" action="ppaction://hlinksldjump"/>
              </a:rPr>
              <a:t>Artist</a:t>
            </a:r>
            <a:r>
              <a:rPr sz="700" spc="-30" dirty="0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sz="700" spc="-20" dirty="0">
                <a:solidFill>
                  <a:srgbClr val="1288C2"/>
                </a:solidFill>
                <a:latin typeface="Calibri"/>
                <a:cs typeface="Calibri"/>
              </a:rPr>
              <a:t>list</a:t>
            </a:r>
            <a:endParaRPr sz="7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38937" rIns="0" bIns="0" rtlCol="0">
            <a:spAutoFit/>
          </a:bodyPr>
          <a:lstStyle/>
          <a:p>
            <a:pPr marL="490855">
              <a:lnSpc>
                <a:spcPct val="100000"/>
              </a:lnSpc>
              <a:spcBef>
                <a:spcPts val="100"/>
              </a:spcBef>
            </a:pPr>
            <a:r>
              <a:rPr dirty="0"/>
              <a:t>Saihou</a:t>
            </a:r>
            <a:r>
              <a:rPr spc="-95" dirty="0"/>
              <a:t> </a:t>
            </a:r>
            <a:r>
              <a:rPr dirty="0"/>
              <a:t>Omar</a:t>
            </a:r>
            <a:r>
              <a:rPr spc="-70" dirty="0"/>
              <a:t> </a:t>
            </a:r>
            <a:r>
              <a:rPr spc="-20" dirty="0"/>
              <a:t>Njie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881583" y="4386198"/>
            <a:ext cx="8383905" cy="1214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algn="just">
              <a:lnSpc>
                <a:spcPct val="100000"/>
              </a:lnSpc>
              <a:spcBef>
                <a:spcPts val="95"/>
              </a:spcBef>
            </a:pPr>
            <a:r>
              <a:rPr sz="1300" dirty="0">
                <a:latin typeface="Calibri"/>
                <a:cs typeface="Calibri"/>
              </a:rPr>
              <a:t>Throughout</a:t>
            </a:r>
            <a:r>
              <a:rPr sz="1300" spc="-5" dirty="0">
                <a:latin typeface="Calibri"/>
                <a:cs typeface="Calibri"/>
              </a:rPr>
              <a:t> </a:t>
            </a:r>
            <a:r>
              <a:rPr sz="1300" dirty="0">
                <a:latin typeface="Calibri"/>
                <a:cs typeface="Calibri"/>
              </a:rPr>
              <a:t>his</a:t>
            </a:r>
            <a:r>
              <a:rPr sz="1300" spc="-10" dirty="0">
                <a:latin typeface="Calibri"/>
                <a:cs typeface="Calibri"/>
              </a:rPr>
              <a:t> </a:t>
            </a:r>
            <a:r>
              <a:rPr sz="1300" dirty="0">
                <a:latin typeface="Calibri"/>
                <a:cs typeface="Calibri"/>
              </a:rPr>
              <a:t>life and</a:t>
            </a:r>
            <a:r>
              <a:rPr sz="1300" spc="-20" dirty="0">
                <a:latin typeface="Calibri"/>
                <a:cs typeface="Calibri"/>
              </a:rPr>
              <a:t> career,</a:t>
            </a:r>
            <a:r>
              <a:rPr sz="1300" spc="-25" dirty="0">
                <a:latin typeface="Calibri"/>
                <a:cs typeface="Calibri"/>
              </a:rPr>
              <a:t> </a:t>
            </a:r>
            <a:r>
              <a:rPr sz="1300" dirty="0">
                <a:latin typeface="Calibri"/>
                <a:cs typeface="Calibri"/>
              </a:rPr>
              <a:t>Saihou</a:t>
            </a:r>
            <a:r>
              <a:rPr sz="1300" spc="-15" dirty="0">
                <a:latin typeface="Calibri"/>
                <a:cs typeface="Calibri"/>
              </a:rPr>
              <a:t> </a:t>
            </a:r>
            <a:r>
              <a:rPr sz="1300" dirty="0">
                <a:latin typeface="Calibri"/>
                <a:cs typeface="Calibri"/>
              </a:rPr>
              <a:t>Omar</a:t>
            </a:r>
            <a:r>
              <a:rPr sz="1300" spc="-5" dirty="0">
                <a:latin typeface="Calibri"/>
                <a:cs typeface="Calibri"/>
              </a:rPr>
              <a:t> </a:t>
            </a:r>
            <a:r>
              <a:rPr sz="1300" dirty="0">
                <a:latin typeface="Calibri"/>
                <a:cs typeface="Calibri"/>
              </a:rPr>
              <a:t>Njie,</a:t>
            </a:r>
            <a:r>
              <a:rPr sz="1300" spc="-20" dirty="0">
                <a:latin typeface="Calibri"/>
                <a:cs typeface="Calibri"/>
              </a:rPr>
              <a:t> </a:t>
            </a:r>
            <a:r>
              <a:rPr sz="1300" dirty="0">
                <a:latin typeface="Calibri"/>
                <a:cs typeface="Calibri"/>
              </a:rPr>
              <a:t>aka</a:t>
            </a:r>
            <a:r>
              <a:rPr sz="1300" spc="-15" dirty="0">
                <a:latin typeface="Calibri"/>
                <a:cs typeface="Calibri"/>
              </a:rPr>
              <a:t> </a:t>
            </a:r>
            <a:r>
              <a:rPr sz="1300" dirty="0">
                <a:latin typeface="Calibri"/>
                <a:cs typeface="Calibri"/>
              </a:rPr>
              <a:t>SONJIE,</a:t>
            </a:r>
            <a:r>
              <a:rPr sz="1300" spc="-5" dirty="0">
                <a:latin typeface="Calibri"/>
                <a:cs typeface="Calibri"/>
              </a:rPr>
              <a:t> </a:t>
            </a:r>
            <a:r>
              <a:rPr sz="1300" dirty="0">
                <a:latin typeface="Calibri"/>
                <a:cs typeface="Calibri"/>
              </a:rPr>
              <a:t>has</a:t>
            </a:r>
            <a:r>
              <a:rPr sz="1300" spc="-5" dirty="0">
                <a:latin typeface="Calibri"/>
                <a:cs typeface="Calibri"/>
              </a:rPr>
              <a:t> </a:t>
            </a:r>
            <a:r>
              <a:rPr sz="1300" dirty="0">
                <a:latin typeface="Calibri"/>
                <a:cs typeface="Calibri"/>
              </a:rPr>
              <a:t>been</a:t>
            </a:r>
            <a:r>
              <a:rPr sz="1300" spc="-15" dirty="0">
                <a:latin typeface="Calibri"/>
                <a:cs typeface="Calibri"/>
              </a:rPr>
              <a:t> </a:t>
            </a:r>
            <a:r>
              <a:rPr sz="1300" dirty="0">
                <a:latin typeface="Calibri"/>
                <a:cs typeface="Calibri"/>
              </a:rPr>
              <a:t>educating</a:t>
            </a:r>
            <a:r>
              <a:rPr sz="1300" spc="-15" dirty="0">
                <a:latin typeface="Calibri"/>
                <a:cs typeface="Calibri"/>
              </a:rPr>
              <a:t> </a:t>
            </a:r>
            <a:r>
              <a:rPr sz="1300" dirty="0">
                <a:latin typeface="Calibri"/>
                <a:cs typeface="Calibri"/>
              </a:rPr>
              <a:t>and</a:t>
            </a:r>
            <a:r>
              <a:rPr sz="1300" spc="-15" dirty="0">
                <a:latin typeface="Calibri"/>
                <a:cs typeface="Calibri"/>
              </a:rPr>
              <a:t> </a:t>
            </a:r>
            <a:r>
              <a:rPr sz="1300" dirty="0">
                <a:latin typeface="Calibri"/>
                <a:cs typeface="Calibri"/>
              </a:rPr>
              <a:t>inspiring</a:t>
            </a:r>
            <a:r>
              <a:rPr sz="1300" spc="-10" dirty="0">
                <a:latin typeface="Calibri"/>
                <a:cs typeface="Calibri"/>
              </a:rPr>
              <a:t> </a:t>
            </a:r>
            <a:r>
              <a:rPr sz="1300" dirty="0">
                <a:latin typeface="Calibri"/>
                <a:cs typeface="Calibri"/>
              </a:rPr>
              <a:t>people</a:t>
            </a:r>
            <a:r>
              <a:rPr sz="1300" spc="-10" dirty="0">
                <a:latin typeface="Calibri"/>
                <a:cs typeface="Calibri"/>
              </a:rPr>
              <a:t> </a:t>
            </a:r>
            <a:r>
              <a:rPr sz="1300" dirty="0">
                <a:latin typeface="Calibri"/>
                <a:cs typeface="Calibri"/>
              </a:rPr>
              <a:t>with his</a:t>
            </a:r>
            <a:r>
              <a:rPr sz="1300" spc="-10" dirty="0">
                <a:latin typeface="Calibri"/>
                <a:cs typeface="Calibri"/>
              </a:rPr>
              <a:t> </a:t>
            </a:r>
            <a:r>
              <a:rPr sz="1300" dirty="0">
                <a:latin typeface="Calibri"/>
                <a:cs typeface="Calibri"/>
              </a:rPr>
              <a:t>craft.</a:t>
            </a:r>
            <a:r>
              <a:rPr sz="1300" spc="-20" dirty="0">
                <a:latin typeface="Calibri"/>
                <a:cs typeface="Calibri"/>
              </a:rPr>
              <a:t> </a:t>
            </a:r>
            <a:r>
              <a:rPr sz="1300" spc="-10" dirty="0">
                <a:latin typeface="Calibri"/>
                <a:cs typeface="Calibri"/>
              </a:rPr>
              <a:t>Known </a:t>
            </a:r>
            <a:r>
              <a:rPr sz="1300" dirty="0">
                <a:latin typeface="Calibri"/>
                <a:cs typeface="Calibri"/>
              </a:rPr>
              <a:t>for</a:t>
            </a:r>
            <a:r>
              <a:rPr sz="1300" spc="165" dirty="0">
                <a:latin typeface="Calibri"/>
                <a:cs typeface="Calibri"/>
              </a:rPr>
              <a:t> </a:t>
            </a:r>
            <a:r>
              <a:rPr sz="1300" dirty="0">
                <a:latin typeface="Calibri"/>
                <a:cs typeface="Calibri"/>
              </a:rPr>
              <a:t>his</a:t>
            </a:r>
            <a:r>
              <a:rPr sz="1300" spc="170" dirty="0">
                <a:latin typeface="Calibri"/>
                <a:cs typeface="Calibri"/>
              </a:rPr>
              <a:t> </a:t>
            </a:r>
            <a:r>
              <a:rPr sz="1300" dirty="0">
                <a:latin typeface="Calibri"/>
                <a:cs typeface="Calibri"/>
              </a:rPr>
              <a:t>use</a:t>
            </a:r>
            <a:r>
              <a:rPr sz="1300" spc="180" dirty="0">
                <a:latin typeface="Calibri"/>
                <a:cs typeface="Calibri"/>
              </a:rPr>
              <a:t> </a:t>
            </a:r>
            <a:r>
              <a:rPr sz="1300" dirty="0">
                <a:latin typeface="Calibri"/>
                <a:cs typeface="Calibri"/>
              </a:rPr>
              <a:t>of</a:t>
            </a:r>
            <a:r>
              <a:rPr sz="1300" spc="185" dirty="0">
                <a:latin typeface="Calibri"/>
                <a:cs typeface="Calibri"/>
              </a:rPr>
              <a:t> </a:t>
            </a:r>
            <a:r>
              <a:rPr sz="1300" spc="-35" dirty="0">
                <a:latin typeface="Calibri"/>
                <a:cs typeface="Calibri"/>
              </a:rPr>
              <a:t>Batik-</a:t>
            </a:r>
            <a:r>
              <a:rPr sz="1300" dirty="0">
                <a:latin typeface="Calibri"/>
                <a:cs typeface="Calibri"/>
              </a:rPr>
              <a:t>style</a:t>
            </a:r>
            <a:r>
              <a:rPr sz="1300" spc="170" dirty="0">
                <a:latin typeface="Calibri"/>
                <a:cs typeface="Calibri"/>
              </a:rPr>
              <a:t> </a:t>
            </a:r>
            <a:r>
              <a:rPr sz="1300" dirty="0">
                <a:latin typeface="Calibri"/>
                <a:cs typeface="Calibri"/>
              </a:rPr>
              <a:t>art,</a:t>
            </a:r>
            <a:r>
              <a:rPr sz="1300" spc="175" dirty="0">
                <a:latin typeface="Calibri"/>
                <a:cs typeface="Calibri"/>
              </a:rPr>
              <a:t> </a:t>
            </a:r>
            <a:r>
              <a:rPr sz="1300" dirty="0">
                <a:latin typeface="Calibri"/>
                <a:cs typeface="Calibri"/>
              </a:rPr>
              <a:t>dance,</a:t>
            </a:r>
            <a:r>
              <a:rPr sz="1300" spc="175" dirty="0">
                <a:latin typeface="Calibri"/>
                <a:cs typeface="Calibri"/>
              </a:rPr>
              <a:t> </a:t>
            </a:r>
            <a:r>
              <a:rPr sz="1300" dirty="0">
                <a:latin typeface="Calibri"/>
                <a:cs typeface="Calibri"/>
              </a:rPr>
              <a:t>and</a:t>
            </a:r>
            <a:r>
              <a:rPr sz="1300" spc="180" dirty="0">
                <a:latin typeface="Calibri"/>
                <a:cs typeface="Calibri"/>
              </a:rPr>
              <a:t> </a:t>
            </a:r>
            <a:r>
              <a:rPr sz="1300" dirty="0">
                <a:latin typeface="Calibri"/>
                <a:cs typeface="Calibri"/>
              </a:rPr>
              <a:t>mindfulness</a:t>
            </a:r>
            <a:r>
              <a:rPr sz="1300" spc="180" dirty="0">
                <a:latin typeface="Calibri"/>
                <a:cs typeface="Calibri"/>
              </a:rPr>
              <a:t> </a:t>
            </a:r>
            <a:r>
              <a:rPr sz="1300" dirty="0">
                <a:latin typeface="Calibri"/>
                <a:cs typeface="Calibri"/>
              </a:rPr>
              <a:t>movement,</a:t>
            </a:r>
            <a:r>
              <a:rPr sz="1300" spc="190" dirty="0">
                <a:latin typeface="Calibri"/>
                <a:cs typeface="Calibri"/>
              </a:rPr>
              <a:t> </a:t>
            </a:r>
            <a:r>
              <a:rPr sz="1300" dirty="0">
                <a:latin typeface="Calibri"/>
                <a:cs typeface="Calibri"/>
              </a:rPr>
              <a:t>he</a:t>
            </a:r>
            <a:r>
              <a:rPr sz="1300" spc="165" dirty="0">
                <a:latin typeface="Calibri"/>
                <a:cs typeface="Calibri"/>
              </a:rPr>
              <a:t> </a:t>
            </a:r>
            <a:r>
              <a:rPr sz="1300" dirty="0">
                <a:latin typeface="Calibri"/>
                <a:cs typeface="Calibri"/>
              </a:rPr>
              <a:t>has</a:t>
            </a:r>
            <a:r>
              <a:rPr sz="1300" spc="180" dirty="0">
                <a:latin typeface="Calibri"/>
                <a:cs typeface="Calibri"/>
              </a:rPr>
              <a:t> </a:t>
            </a:r>
            <a:r>
              <a:rPr sz="1300" dirty="0">
                <a:latin typeface="Calibri"/>
                <a:cs typeface="Calibri"/>
              </a:rPr>
              <a:t>developed</a:t>
            </a:r>
            <a:r>
              <a:rPr sz="1300" spc="180" dirty="0">
                <a:latin typeface="Calibri"/>
                <a:cs typeface="Calibri"/>
              </a:rPr>
              <a:t> </a:t>
            </a:r>
            <a:r>
              <a:rPr sz="1300" dirty="0">
                <a:latin typeface="Calibri"/>
                <a:cs typeface="Calibri"/>
              </a:rPr>
              <a:t>his</a:t>
            </a:r>
            <a:r>
              <a:rPr sz="1300" spc="185" dirty="0">
                <a:latin typeface="Calibri"/>
                <a:cs typeface="Calibri"/>
              </a:rPr>
              <a:t> </a:t>
            </a:r>
            <a:r>
              <a:rPr sz="1300" dirty="0">
                <a:latin typeface="Calibri"/>
                <a:cs typeface="Calibri"/>
              </a:rPr>
              <a:t>craft</a:t>
            </a:r>
            <a:r>
              <a:rPr sz="1300" spc="165" dirty="0">
                <a:latin typeface="Calibri"/>
                <a:cs typeface="Calibri"/>
              </a:rPr>
              <a:t> </a:t>
            </a:r>
            <a:r>
              <a:rPr sz="1300" dirty="0">
                <a:latin typeface="Calibri"/>
                <a:cs typeface="Calibri"/>
              </a:rPr>
              <a:t>over</a:t>
            </a:r>
            <a:r>
              <a:rPr sz="1300" spc="180" dirty="0">
                <a:latin typeface="Calibri"/>
                <a:cs typeface="Calibri"/>
              </a:rPr>
              <a:t> </a:t>
            </a:r>
            <a:r>
              <a:rPr sz="1300" dirty="0">
                <a:latin typeface="Calibri"/>
                <a:cs typeface="Calibri"/>
              </a:rPr>
              <a:t>the</a:t>
            </a:r>
            <a:r>
              <a:rPr sz="1300" spc="170" dirty="0">
                <a:latin typeface="Calibri"/>
                <a:cs typeface="Calibri"/>
              </a:rPr>
              <a:t> </a:t>
            </a:r>
            <a:r>
              <a:rPr sz="1300" dirty="0">
                <a:latin typeface="Calibri"/>
                <a:cs typeface="Calibri"/>
              </a:rPr>
              <a:t>years</a:t>
            </a:r>
            <a:r>
              <a:rPr sz="1300" spc="160" dirty="0">
                <a:latin typeface="Calibri"/>
                <a:cs typeface="Calibri"/>
              </a:rPr>
              <a:t> </a:t>
            </a:r>
            <a:r>
              <a:rPr sz="1300" dirty="0">
                <a:latin typeface="Calibri"/>
                <a:cs typeface="Calibri"/>
              </a:rPr>
              <a:t>in</a:t>
            </a:r>
            <a:r>
              <a:rPr sz="1300" spc="170" dirty="0">
                <a:latin typeface="Calibri"/>
                <a:cs typeface="Calibri"/>
              </a:rPr>
              <a:t> </a:t>
            </a:r>
            <a:r>
              <a:rPr sz="1300" dirty="0">
                <a:latin typeface="Calibri"/>
                <a:cs typeface="Calibri"/>
              </a:rPr>
              <a:t>order</a:t>
            </a:r>
            <a:r>
              <a:rPr sz="1300" spc="180" dirty="0">
                <a:latin typeface="Calibri"/>
                <a:cs typeface="Calibri"/>
              </a:rPr>
              <a:t> </a:t>
            </a:r>
            <a:r>
              <a:rPr sz="1300" spc="-25" dirty="0">
                <a:latin typeface="Calibri"/>
                <a:cs typeface="Calibri"/>
              </a:rPr>
              <a:t>to </a:t>
            </a:r>
            <a:r>
              <a:rPr sz="1300" dirty="0">
                <a:latin typeface="Calibri"/>
                <a:cs typeface="Calibri"/>
              </a:rPr>
              <a:t>encourage</a:t>
            </a:r>
            <a:r>
              <a:rPr sz="1300" spc="114" dirty="0">
                <a:latin typeface="Calibri"/>
                <a:cs typeface="Calibri"/>
              </a:rPr>
              <a:t>  </a:t>
            </a:r>
            <a:r>
              <a:rPr sz="1300" dirty="0">
                <a:latin typeface="Calibri"/>
                <a:cs typeface="Calibri"/>
              </a:rPr>
              <a:t>and</a:t>
            </a:r>
            <a:r>
              <a:rPr sz="1300" spc="110" dirty="0">
                <a:latin typeface="Calibri"/>
                <a:cs typeface="Calibri"/>
              </a:rPr>
              <a:t>  </a:t>
            </a:r>
            <a:r>
              <a:rPr sz="1300" dirty="0">
                <a:latin typeface="Calibri"/>
                <a:cs typeface="Calibri"/>
              </a:rPr>
              <a:t>inspire</a:t>
            </a:r>
            <a:r>
              <a:rPr sz="1300" spc="114" dirty="0">
                <a:latin typeface="Calibri"/>
                <a:cs typeface="Calibri"/>
              </a:rPr>
              <a:t>  </a:t>
            </a:r>
            <a:r>
              <a:rPr sz="1300" dirty="0">
                <a:latin typeface="Calibri"/>
                <a:cs typeface="Calibri"/>
              </a:rPr>
              <a:t>others</a:t>
            </a:r>
            <a:r>
              <a:rPr sz="1300" spc="114" dirty="0">
                <a:latin typeface="Calibri"/>
                <a:cs typeface="Calibri"/>
              </a:rPr>
              <a:t>  </a:t>
            </a:r>
            <a:r>
              <a:rPr sz="1300" dirty="0">
                <a:latin typeface="Calibri"/>
                <a:cs typeface="Calibri"/>
              </a:rPr>
              <a:t>to</a:t>
            </a:r>
            <a:r>
              <a:rPr sz="1300" spc="110" dirty="0">
                <a:latin typeface="Calibri"/>
                <a:cs typeface="Calibri"/>
              </a:rPr>
              <a:t>  </a:t>
            </a:r>
            <a:r>
              <a:rPr sz="1300" dirty="0">
                <a:latin typeface="Calibri"/>
                <a:cs typeface="Calibri"/>
              </a:rPr>
              <a:t>be</a:t>
            </a:r>
            <a:r>
              <a:rPr sz="1300" spc="114" dirty="0">
                <a:latin typeface="Calibri"/>
                <a:cs typeface="Calibri"/>
              </a:rPr>
              <a:t>  </a:t>
            </a:r>
            <a:r>
              <a:rPr sz="1300" dirty="0">
                <a:latin typeface="Calibri"/>
                <a:cs typeface="Calibri"/>
              </a:rPr>
              <a:t>creative</a:t>
            </a:r>
            <a:r>
              <a:rPr sz="1300" spc="114" dirty="0">
                <a:latin typeface="Calibri"/>
                <a:cs typeface="Calibri"/>
              </a:rPr>
              <a:t>  </a:t>
            </a:r>
            <a:r>
              <a:rPr sz="1300" dirty="0">
                <a:latin typeface="Calibri"/>
                <a:cs typeface="Calibri"/>
              </a:rPr>
              <a:t>and</a:t>
            </a:r>
            <a:r>
              <a:rPr sz="1300" spc="114" dirty="0">
                <a:latin typeface="Calibri"/>
                <a:cs typeface="Calibri"/>
              </a:rPr>
              <a:t>  </a:t>
            </a:r>
            <a:r>
              <a:rPr sz="1300" dirty="0">
                <a:latin typeface="Calibri"/>
                <a:cs typeface="Calibri"/>
              </a:rPr>
              <a:t>innovative</a:t>
            </a:r>
            <a:r>
              <a:rPr sz="1300" spc="125" dirty="0">
                <a:latin typeface="Calibri"/>
                <a:cs typeface="Calibri"/>
              </a:rPr>
              <a:t>  </a:t>
            </a:r>
            <a:r>
              <a:rPr sz="1300" dirty="0">
                <a:latin typeface="Calibri"/>
                <a:cs typeface="Calibri"/>
              </a:rPr>
              <a:t>in</a:t>
            </a:r>
            <a:r>
              <a:rPr sz="1300" spc="114" dirty="0">
                <a:latin typeface="Calibri"/>
                <a:cs typeface="Calibri"/>
              </a:rPr>
              <a:t>  </a:t>
            </a:r>
            <a:r>
              <a:rPr sz="1300" dirty="0">
                <a:latin typeface="Calibri"/>
                <a:cs typeface="Calibri"/>
              </a:rPr>
              <a:t>their</a:t>
            </a:r>
            <a:r>
              <a:rPr sz="1300" spc="110" dirty="0">
                <a:latin typeface="Calibri"/>
                <a:cs typeface="Calibri"/>
              </a:rPr>
              <a:t>  </a:t>
            </a:r>
            <a:r>
              <a:rPr sz="1300" dirty="0">
                <a:latin typeface="Calibri"/>
                <a:cs typeface="Calibri"/>
              </a:rPr>
              <a:t>daily</a:t>
            </a:r>
            <a:r>
              <a:rPr sz="1300" spc="114" dirty="0">
                <a:latin typeface="Calibri"/>
                <a:cs typeface="Calibri"/>
              </a:rPr>
              <a:t>  </a:t>
            </a:r>
            <a:r>
              <a:rPr sz="1300" dirty="0">
                <a:latin typeface="Calibri"/>
                <a:cs typeface="Calibri"/>
              </a:rPr>
              <a:t>lives.</a:t>
            </a:r>
            <a:r>
              <a:rPr sz="1300" spc="114" dirty="0">
                <a:latin typeface="Calibri"/>
                <a:cs typeface="Calibri"/>
              </a:rPr>
              <a:t>  </a:t>
            </a:r>
            <a:r>
              <a:rPr sz="1300" dirty="0">
                <a:latin typeface="Calibri"/>
                <a:cs typeface="Calibri"/>
              </a:rPr>
              <a:t>On</a:t>
            </a:r>
            <a:r>
              <a:rPr sz="1300" spc="105" dirty="0">
                <a:latin typeface="Calibri"/>
                <a:cs typeface="Calibri"/>
              </a:rPr>
              <a:t>  </a:t>
            </a:r>
            <a:r>
              <a:rPr sz="1300" dirty="0">
                <a:latin typeface="Calibri"/>
                <a:cs typeface="Calibri"/>
              </a:rPr>
              <a:t>reflecting</a:t>
            </a:r>
            <a:r>
              <a:rPr sz="1300" spc="120" dirty="0">
                <a:latin typeface="Calibri"/>
                <a:cs typeface="Calibri"/>
              </a:rPr>
              <a:t>  </a:t>
            </a:r>
            <a:r>
              <a:rPr sz="1300" dirty="0">
                <a:latin typeface="Calibri"/>
                <a:cs typeface="Calibri"/>
              </a:rPr>
              <a:t>on</a:t>
            </a:r>
            <a:r>
              <a:rPr sz="1300" spc="114" dirty="0">
                <a:latin typeface="Calibri"/>
                <a:cs typeface="Calibri"/>
              </a:rPr>
              <a:t>  </a:t>
            </a:r>
            <a:r>
              <a:rPr sz="1300" dirty="0">
                <a:latin typeface="Calibri"/>
                <a:cs typeface="Calibri"/>
              </a:rPr>
              <a:t>his</a:t>
            </a:r>
            <a:r>
              <a:rPr sz="1300" spc="114" dirty="0">
                <a:latin typeface="Calibri"/>
                <a:cs typeface="Calibri"/>
              </a:rPr>
              <a:t>  </a:t>
            </a:r>
            <a:r>
              <a:rPr sz="1300" dirty="0">
                <a:latin typeface="Calibri"/>
                <a:cs typeface="Calibri"/>
              </a:rPr>
              <a:t>life</a:t>
            </a:r>
            <a:r>
              <a:rPr sz="1300" spc="114" dirty="0">
                <a:latin typeface="Calibri"/>
                <a:cs typeface="Calibri"/>
              </a:rPr>
              <a:t>  </a:t>
            </a:r>
            <a:r>
              <a:rPr sz="1300" spc="-25" dirty="0">
                <a:latin typeface="Calibri"/>
                <a:cs typeface="Calibri"/>
              </a:rPr>
              <a:t>and </a:t>
            </a:r>
            <a:r>
              <a:rPr sz="1300" dirty="0">
                <a:latin typeface="Calibri"/>
                <a:cs typeface="Calibri"/>
              </a:rPr>
              <a:t>career,</a:t>
            </a:r>
            <a:r>
              <a:rPr sz="1300" spc="55" dirty="0">
                <a:latin typeface="Calibri"/>
                <a:cs typeface="Calibri"/>
              </a:rPr>
              <a:t> </a:t>
            </a:r>
            <a:r>
              <a:rPr sz="1300" dirty="0">
                <a:latin typeface="Calibri"/>
                <a:cs typeface="Calibri"/>
              </a:rPr>
              <a:t>Saihou</a:t>
            </a:r>
            <a:r>
              <a:rPr sz="1300" spc="75" dirty="0">
                <a:latin typeface="Calibri"/>
                <a:cs typeface="Calibri"/>
              </a:rPr>
              <a:t> </a:t>
            </a:r>
            <a:r>
              <a:rPr sz="1300" dirty="0">
                <a:latin typeface="Calibri"/>
                <a:cs typeface="Calibri"/>
              </a:rPr>
              <a:t>says,</a:t>
            </a:r>
            <a:r>
              <a:rPr sz="1300" spc="75" dirty="0">
                <a:latin typeface="Calibri"/>
                <a:cs typeface="Calibri"/>
              </a:rPr>
              <a:t> </a:t>
            </a:r>
            <a:r>
              <a:rPr sz="1300" dirty="0">
                <a:latin typeface="Calibri"/>
                <a:cs typeface="Calibri"/>
              </a:rPr>
              <a:t>“Everyday</a:t>
            </a:r>
            <a:r>
              <a:rPr sz="1300" spc="70" dirty="0">
                <a:latin typeface="Calibri"/>
                <a:cs typeface="Calibri"/>
              </a:rPr>
              <a:t> </a:t>
            </a:r>
            <a:r>
              <a:rPr sz="1300" dirty="0">
                <a:latin typeface="Calibri"/>
                <a:cs typeface="Calibri"/>
              </a:rPr>
              <a:t>I</a:t>
            </a:r>
            <a:r>
              <a:rPr sz="1300" spc="60" dirty="0">
                <a:latin typeface="Calibri"/>
                <a:cs typeface="Calibri"/>
              </a:rPr>
              <a:t> </a:t>
            </a:r>
            <a:r>
              <a:rPr sz="1300" dirty="0">
                <a:latin typeface="Calibri"/>
                <a:cs typeface="Calibri"/>
              </a:rPr>
              <a:t>wake</a:t>
            </a:r>
            <a:r>
              <a:rPr sz="1300" spc="75" dirty="0">
                <a:latin typeface="Calibri"/>
                <a:cs typeface="Calibri"/>
              </a:rPr>
              <a:t> </a:t>
            </a:r>
            <a:r>
              <a:rPr sz="1300" dirty="0">
                <a:latin typeface="Calibri"/>
                <a:cs typeface="Calibri"/>
              </a:rPr>
              <a:t>up,</a:t>
            </a:r>
            <a:r>
              <a:rPr sz="1300" spc="75" dirty="0">
                <a:latin typeface="Calibri"/>
                <a:cs typeface="Calibri"/>
              </a:rPr>
              <a:t> </a:t>
            </a:r>
            <a:r>
              <a:rPr sz="1300" dirty="0">
                <a:latin typeface="Calibri"/>
                <a:cs typeface="Calibri"/>
              </a:rPr>
              <a:t>I’m</a:t>
            </a:r>
            <a:r>
              <a:rPr sz="1300" spc="55" dirty="0">
                <a:latin typeface="Calibri"/>
                <a:cs typeface="Calibri"/>
              </a:rPr>
              <a:t> </a:t>
            </a:r>
            <a:r>
              <a:rPr sz="1300" dirty="0">
                <a:latin typeface="Calibri"/>
                <a:cs typeface="Calibri"/>
              </a:rPr>
              <a:t>in</a:t>
            </a:r>
            <a:r>
              <a:rPr sz="1300" spc="80" dirty="0">
                <a:latin typeface="Calibri"/>
                <a:cs typeface="Calibri"/>
              </a:rPr>
              <a:t> </a:t>
            </a:r>
            <a:r>
              <a:rPr sz="1300" dirty="0">
                <a:latin typeface="Calibri"/>
                <a:cs typeface="Calibri"/>
              </a:rPr>
              <a:t>school....</a:t>
            </a:r>
            <a:r>
              <a:rPr sz="1300" spc="60" dirty="0">
                <a:latin typeface="Calibri"/>
                <a:cs typeface="Calibri"/>
              </a:rPr>
              <a:t> </a:t>
            </a:r>
            <a:r>
              <a:rPr sz="1300" dirty="0">
                <a:latin typeface="Calibri"/>
                <a:cs typeface="Calibri"/>
              </a:rPr>
              <a:t>School</a:t>
            </a:r>
            <a:r>
              <a:rPr sz="1300" spc="80" dirty="0">
                <a:latin typeface="Calibri"/>
                <a:cs typeface="Calibri"/>
              </a:rPr>
              <a:t> </a:t>
            </a:r>
            <a:r>
              <a:rPr sz="1300" dirty="0">
                <a:latin typeface="Calibri"/>
                <a:cs typeface="Calibri"/>
              </a:rPr>
              <a:t>of</a:t>
            </a:r>
            <a:r>
              <a:rPr sz="1300" spc="85" dirty="0">
                <a:latin typeface="Calibri"/>
                <a:cs typeface="Calibri"/>
              </a:rPr>
              <a:t> </a:t>
            </a:r>
            <a:r>
              <a:rPr sz="1300" dirty="0">
                <a:latin typeface="Calibri"/>
                <a:cs typeface="Calibri"/>
              </a:rPr>
              <a:t>Life,</a:t>
            </a:r>
            <a:r>
              <a:rPr sz="1300" spc="75" dirty="0">
                <a:latin typeface="Calibri"/>
                <a:cs typeface="Calibri"/>
              </a:rPr>
              <a:t> </a:t>
            </a:r>
            <a:r>
              <a:rPr sz="1300" dirty="0">
                <a:latin typeface="Calibri"/>
                <a:cs typeface="Calibri"/>
              </a:rPr>
              <a:t>in</a:t>
            </a:r>
            <a:r>
              <a:rPr sz="1300" spc="80" dirty="0">
                <a:latin typeface="Calibri"/>
                <a:cs typeface="Calibri"/>
              </a:rPr>
              <a:t> </a:t>
            </a:r>
            <a:r>
              <a:rPr sz="1300" dirty="0">
                <a:latin typeface="Calibri"/>
                <a:cs typeface="Calibri"/>
              </a:rPr>
              <a:t>which</a:t>
            </a:r>
            <a:r>
              <a:rPr sz="1300" spc="75" dirty="0">
                <a:latin typeface="Calibri"/>
                <a:cs typeface="Calibri"/>
              </a:rPr>
              <a:t> </a:t>
            </a:r>
            <a:r>
              <a:rPr sz="1300" dirty="0">
                <a:latin typeface="Calibri"/>
                <a:cs typeface="Calibri"/>
              </a:rPr>
              <a:t>I</a:t>
            </a:r>
            <a:r>
              <a:rPr sz="1300" spc="60" dirty="0">
                <a:latin typeface="Calibri"/>
                <a:cs typeface="Calibri"/>
              </a:rPr>
              <a:t> </a:t>
            </a:r>
            <a:r>
              <a:rPr sz="1300" dirty="0">
                <a:latin typeface="Calibri"/>
                <a:cs typeface="Calibri"/>
              </a:rPr>
              <a:t>am</a:t>
            </a:r>
            <a:r>
              <a:rPr sz="1300" spc="65" dirty="0">
                <a:latin typeface="Calibri"/>
                <a:cs typeface="Calibri"/>
              </a:rPr>
              <a:t> </a:t>
            </a:r>
            <a:r>
              <a:rPr sz="1300" dirty="0">
                <a:latin typeface="Calibri"/>
                <a:cs typeface="Calibri"/>
              </a:rPr>
              <a:t>constantly</a:t>
            </a:r>
            <a:r>
              <a:rPr sz="1300" spc="70" dirty="0">
                <a:latin typeface="Calibri"/>
                <a:cs typeface="Calibri"/>
              </a:rPr>
              <a:t> </a:t>
            </a:r>
            <a:r>
              <a:rPr sz="1300" dirty="0">
                <a:latin typeface="Calibri"/>
                <a:cs typeface="Calibri"/>
              </a:rPr>
              <a:t>learning</a:t>
            </a:r>
            <a:r>
              <a:rPr sz="1300" spc="80" dirty="0">
                <a:latin typeface="Calibri"/>
                <a:cs typeface="Calibri"/>
              </a:rPr>
              <a:t> </a:t>
            </a:r>
            <a:r>
              <a:rPr sz="1300" dirty="0">
                <a:latin typeface="Calibri"/>
                <a:cs typeface="Calibri"/>
              </a:rPr>
              <a:t>something</a:t>
            </a:r>
            <a:r>
              <a:rPr sz="1300" spc="75" dirty="0">
                <a:latin typeface="Calibri"/>
                <a:cs typeface="Calibri"/>
              </a:rPr>
              <a:t> </a:t>
            </a:r>
            <a:r>
              <a:rPr sz="1300" spc="-25" dirty="0">
                <a:latin typeface="Calibri"/>
                <a:cs typeface="Calibri"/>
              </a:rPr>
              <a:t>new </a:t>
            </a:r>
            <a:r>
              <a:rPr sz="1300" dirty="0">
                <a:latin typeface="Calibri"/>
                <a:cs typeface="Calibri"/>
              </a:rPr>
              <a:t>about</a:t>
            </a:r>
            <a:r>
              <a:rPr sz="1300" spc="65" dirty="0">
                <a:latin typeface="Calibri"/>
                <a:cs typeface="Calibri"/>
              </a:rPr>
              <a:t> </a:t>
            </a:r>
            <a:r>
              <a:rPr sz="1300" dirty="0">
                <a:latin typeface="Calibri"/>
                <a:cs typeface="Calibri"/>
              </a:rPr>
              <a:t>life</a:t>
            </a:r>
            <a:r>
              <a:rPr sz="1300" spc="60" dirty="0">
                <a:latin typeface="Calibri"/>
                <a:cs typeface="Calibri"/>
              </a:rPr>
              <a:t> </a:t>
            </a:r>
            <a:r>
              <a:rPr sz="1300" dirty="0">
                <a:latin typeface="Calibri"/>
                <a:cs typeface="Calibri"/>
              </a:rPr>
              <a:t>and</a:t>
            </a:r>
            <a:r>
              <a:rPr sz="1300" spc="75" dirty="0">
                <a:latin typeface="Calibri"/>
                <a:cs typeface="Calibri"/>
              </a:rPr>
              <a:t> </a:t>
            </a:r>
            <a:r>
              <a:rPr sz="1300" dirty="0">
                <a:latin typeface="Calibri"/>
                <a:cs typeface="Calibri"/>
              </a:rPr>
              <a:t>myself.</a:t>
            </a:r>
            <a:r>
              <a:rPr sz="1300" spc="75" dirty="0">
                <a:latin typeface="Calibri"/>
                <a:cs typeface="Calibri"/>
              </a:rPr>
              <a:t> </a:t>
            </a:r>
            <a:r>
              <a:rPr sz="1300" dirty="0">
                <a:latin typeface="Calibri"/>
                <a:cs typeface="Calibri"/>
              </a:rPr>
              <a:t>And</a:t>
            </a:r>
            <a:r>
              <a:rPr sz="1300" spc="75" dirty="0">
                <a:latin typeface="Calibri"/>
                <a:cs typeface="Calibri"/>
              </a:rPr>
              <a:t> </a:t>
            </a:r>
            <a:r>
              <a:rPr sz="1300" dirty="0">
                <a:latin typeface="Calibri"/>
                <a:cs typeface="Calibri"/>
              </a:rPr>
              <a:t>my</a:t>
            </a:r>
            <a:r>
              <a:rPr sz="1300" spc="70" dirty="0">
                <a:latin typeface="Calibri"/>
                <a:cs typeface="Calibri"/>
              </a:rPr>
              <a:t> </a:t>
            </a:r>
            <a:r>
              <a:rPr sz="1300" dirty="0">
                <a:latin typeface="Calibri"/>
                <a:cs typeface="Calibri"/>
              </a:rPr>
              <a:t>experiences</a:t>
            </a:r>
            <a:r>
              <a:rPr sz="1300" spc="65" dirty="0">
                <a:latin typeface="Calibri"/>
                <a:cs typeface="Calibri"/>
              </a:rPr>
              <a:t> </a:t>
            </a:r>
            <a:r>
              <a:rPr sz="1300" dirty="0">
                <a:latin typeface="Calibri"/>
                <a:cs typeface="Calibri"/>
              </a:rPr>
              <a:t>inform</a:t>
            </a:r>
            <a:r>
              <a:rPr sz="1300" spc="65" dirty="0">
                <a:latin typeface="Calibri"/>
                <a:cs typeface="Calibri"/>
              </a:rPr>
              <a:t> </a:t>
            </a:r>
            <a:r>
              <a:rPr sz="1300" dirty="0">
                <a:latin typeface="Calibri"/>
                <a:cs typeface="Calibri"/>
              </a:rPr>
              <a:t>my</a:t>
            </a:r>
            <a:r>
              <a:rPr sz="1300" spc="55" dirty="0">
                <a:latin typeface="Calibri"/>
                <a:cs typeface="Calibri"/>
              </a:rPr>
              <a:t> </a:t>
            </a:r>
            <a:r>
              <a:rPr sz="1300" dirty="0">
                <a:latin typeface="Calibri"/>
                <a:cs typeface="Calibri"/>
              </a:rPr>
              <a:t>art."</a:t>
            </a:r>
            <a:r>
              <a:rPr sz="1300" spc="320" dirty="0">
                <a:latin typeface="Calibri"/>
                <a:cs typeface="Calibri"/>
              </a:rPr>
              <a:t> </a:t>
            </a:r>
            <a:r>
              <a:rPr sz="1300" dirty="0">
                <a:latin typeface="Calibri"/>
                <a:cs typeface="Calibri"/>
              </a:rPr>
              <a:t>In</a:t>
            </a:r>
            <a:r>
              <a:rPr sz="1300" spc="70" dirty="0">
                <a:latin typeface="Calibri"/>
                <a:cs typeface="Calibri"/>
              </a:rPr>
              <a:t> </a:t>
            </a:r>
            <a:r>
              <a:rPr sz="1300" dirty="0">
                <a:latin typeface="Calibri"/>
                <a:cs typeface="Calibri"/>
              </a:rPr>
              <a:t>other</a:t>
            </a:r>
            <a:r>
              <a:rPr sz="1300" spc="65" dirty="0">
                <a:latin typeface="Calibri"/>
                <a:cs typeface="Calibri"/>
              </a:rPr>
              <a:t> </a:t>
            </a:r>
            <a:r>
              <a:rPr sz="1300" dirty="0">
                <a:latin typeface="Calibri"/>
                <a:cs typeface="Calibri"/>
              </a:rPr>
              <a:t>words,</a:t>
            </a:r>
            <a:r>
              <a:rPr sz="1300" spc="70" dirty="0">
                <a:latin typeface="Calibri"/>
                <a:cs typeface="Calibri"/>
              </a:rPr>
              <a:t> </a:t>
            </a:r>
            <a:r>
              <a:rPr sz="1300" dirty="0">
                <a:latin typeface="Calibri"/>
                <a:cs typeface="Calibri"/>
              </a:rPr>
              <a:t>the</a:t>
            </a:r>
            <a:r>
              <a:rPr sz="1300" spc="75" dirty="0">
                <a:latin typeface="Calibri"/>
                <a:cs typeface="Calibri"/>
              </a:rPr>
              <a:t> </a:t>
            </a:r>
            <a:r>
              <a:rPr sz="1300" dirty="0">
                <a:latin typeface="Calibri"/>
                <a:cs typeface="Calibri"/>
              </a:rPr>
              <a:t>teacher</a:t>
            </a:r>
            <a:r>
              <a:rPr sz="1300" spc="75" dirty="0">
                <a:latin typeface="Calibri"/>
                <a:cs typeface="Calibri"/>
              </a:rPr>
              <a:t> </a:t>
            </a:r>
            <a:r>
              <a:rPr sz="1300" dirty="0">
                <a:latin typeface="Calibri"/>
                <a:cs typeface="Calibri"/>
              </a:rPr>
              <a:t>is</a:t>
            </a:r>
            <a:r>
              <a:rPr sz="1300" spc="65" dirty="0">
                <a:latin typeface="Calibri"/>
                <a:cs typeface="Calibri"/>
              </a:rPr>
              <a:t> </a:t>
            </a:r>
            <a:r>
              <a:rPr sz="1300" dirty="0">
                <a:latin typeface="Calibri"/>
                <a:cs typeface="Calibri"/>
              </a:rPr>
              <a:t>also</a:t>
            </a:r>
            <a:r>
              <a:rPr sz="1300" spc="65" dirty="0">
                <a:latin typeface="Calibri"/>
                <a:cs typeface="Calibri"/>
              </a:rPr>
              <a:t> </a:t>
            </a:r>
            <a:r>
              <a:rPr sz="1300" dirty="0">
                <a:latin typeface="Calibri"/>
                <a:cs typeface="Calibri"/>
              </a:rPr>
              <a:t>a</a:t>
            </a:r>
            <a:r>
              <a:rPr sz="1300" spc="70" dirty="0">
                <a:latin typeface="Calibri"/>
                <a:cs typeface="Calibri"/>
              </a:rPr>
              <a:t> </a:t>
            </a:r>
            <a:r>
              <a:rPr sz="1300" dirty="0">
                <a:latin typeface="Calibri"/>
                <a:cs typeface="Calibri"/>
              </a:rPr>
              <a:t>student,</a:t>
            </a:r>
            <a:r>
              <a:rPr sz="1300" spc="70" dirty="0">
                <a:latin typeface="Calibri"/>
                <a:cs typeface="Calibri"/>
              </a:rPr>
              <a:t> </a:t>
            </a:r>
            <a:r>
              <a:rPr sz="1300" dirty="0">
                <a:latin typeface="Calibri"/>
                <a:cs typeface="Calibri"/>
              </a:rPr>
              <a:t>but</a:t>
            </a:r>
            <a:r>
              <a:rPr sz="1300" spc="65" dirty="0">
                <a:latin typeface="Calibri"/>
                <a:cs typeface="Calibri"/>
              </a:rPr>
              <a:t> </a:t>
            </a:r>
            <a:r>
              <a:rPr sz="1300" dirty="0">
                <a:latin typeface="Calibri"/>
                <a:cs typeface="Calibri"/>
              </a:rPr>
              <a:t>he</a:t>
            </a:r>
            <a:r>
              <a:rPr sz="1300" spc="70" dirty="0">
                <a:latin typeface="Calibri"/>
                <a:cs typeface="Calibri"/>
              </a:rPr>
              <a:t> </a:t>
            </a:r>
            <a:r>
              <a:rPr sz="1300" dirty="0">
                <a:latin typeface="Calibri"/>
                <a:cs typeface="Calibri"/>
              </a:rPr>
              <a:t>has</a:t>
            </a:r>
            <a:r>
              <a:rPr sz="1300" spc="65" dirty="0">
                <a:latin typeface="Calibri"/>
                <a:cs typeface="Calibri"/>
              </a:rPr>
              <a:t> </a:t>
            </a:r>
            <a:r>
              <a:rPr sz="1300" spc="-20" dirty="0">
                <a:latin typeface="Calibri"/>
                <a:cs typeface="Calibri"/>
              </a:rPr>
              <a:t>been </a:t>
            </a:r>
            <a:r>
              <a:rPr sz="1300" dirty="0">
                <a:latin typeface="Calibri"/>
                <a:cs typeface="Calibri"/>
              </a:rPr>
              <a:t>able</a:t>
            </a:r>
            <a:r>
              <a:rPr sz="1300" spc="-55" dirty="0">
                <a:latin typeface="Calibri"/>
                <a:cs typeface="Calibri"/>
              </a:rPr>
              <a:t> </a:t>
            </a:r>
            <a:r>
              <a:rPr sz="1300" dirty="0">
                <a:latin typeface="Calibri"/>
                <a:cs typeface="Calibri"/>
              </a:rPr>
              <a:t>to</a:t>
            </a:r>
            <a:r>
              <a:rPr sz="1300" spc="-50" dirty="0">
                <a:latin typeface="Calibri"/>
                <a:cs typeface="Calibri"/>
              </a:rPr>
              <a:t> </a:t>
            </a:r>
            <a:r>
              <a:rPr sz="1300" dirty="0">
                <a:latin typeface="Calibri"/>
                <a:cs typeface="Calibri"/>
              </a:rPr>
              <a:t>take</a:t>
            </a:r>
            <a:r>
              <a:rPr sz="1300" spc="-50" dirty="0">
                <a:latin typeface="Calibri"/>
                <a:cs typeface="Calibri"/>
              </a:rPr>
              <a:t> </a:t>
            </a:r>
            <a:r>
              <a:rPr sz="1300" dirty="0">
                <a:latin typeface="Calibri"/>
                <a:cs typeface="Calibri"/>
              </a:rPr>
              <a:t>the</a:t>
            </a:r>
            <a:r>
              <a:rPr sz="1300" spc="-30" dirty="0">
                <a:latin typeface="Calibri"/>
                <a:cs typeface="Calibri"/>
              </a:rPr>
              <a:t> </a:t>
            </a:r>
            <a:r>
              <a:rPr sz="1300" dirty="0">
                <a:latin typeface="Calibri"/>
                <a:cs typeface="Calibri"/>
              </a:rPr>
              <a:t>lessons</a:t>
            </a:r>
            <a:r>
              <a:rPr sz="1300" spc="15" dirty="0">
                <a:latin typeface="Calibri"/>
                <a:cs typeface="Calibri"/>
              </a:rPr>
              <a:t> </a:t>
            </a:r>
            <a:r>
              <a:rPr sz="1300" dirty="0">
                <a:latin typeface="Calibri"/>
                <a:cs typeface="Calibri"/>
              </a:rPr>
              <a:t>he’s</a:t>
            </a:r>
            <a:r>
              <a:rPr sz="1300" spc="-40" dirty="0">
                <a:latin typeface="Calibri"/>
                <a:cs typeface="Calibri"/>
              </a:rPr>
              <a:t> </a:t>
            </a:r>
            <a:r>
              <a:rPr sz="1300" dirty="0">
                <a:latin typeface="Calibri"/>
                <a:cs typeface="Calibri"/>
              </a:rPr>
              <a:t>learned</a:t>
            </a:r>
            <a:r>
              <a:rPr sz="1300" spc="-35" dirty="0">
                <a:latin typeface="Calibri"/>
                <a:cs typeface="Calibri"/>
              </a:rPr>
              <a:t> </a:t>
            </a:r>
            <a:r>
              <a:rPr sz="1300" spc="-10" dirty="0">
                <a:latin typeface="Calibri"/>
                <a:cs typeface="Calibri"/>
              </a:rPr>
              <a:t>over</a:t>
            </a:r>
            <a:r>
              <a:rPr sz="1300" spc="-65" dirty="0">
                <a:latin typeface="Calibri"/>
                <a:cs typeface="Calibri"/>
              </a:rPr>
              <a:t> </a:t>
            </a:r>
            <a:r>
              <a:rPr sz="1300" dirty="0">
                <a:latin typeface="Calibri"/>
                <a:cs typeface="Calibri"/>
              </a:rPr>
              <a:t>the</a:t>
            </a:r>
            <a:r>
              <a:rPr sz="1300" spc="-35" dirty="0">
                <a:latin typeface="Calibri"/>
                <a:cs typeface="Calibri"/>
              </a:rPr>
              <a:t> </a:t>
            </a:r>
            <a:r>
              <a:rPr sz="1300" dirty="0">
                <a:latin typeface="Calibri"/>
                <a:cs typeface="Calibri"/>
              </a:rPr>
              <a:t>years</a:t>
            </a:r>
            <a:r>
              <a:rPr sz="1300" spc="-45" dirty="0">
                <a:latin typeface="Calibri"/>
                <a:cs typeface="Calibri"/>
              </a:rPr>
              <a:t> </a:t>
            </a:r>
            <a:r>
              <a:rPr sz="1300" dirty="0">
                <a:latin typeface="Calibri"/>
                <a:cs typeface="Calibri"/>
              </a:rPr>
              <a:t>to</a:t>
            </a:r>
            <a:r>
              <a:rPr sz="1300" spc="-50" dirty="0">
                <a:latin typeface="Calibri"/>
                <a:cs typeface="Calibri"/>
              </a:rPr>
              <a:t> </a:t>
            </a:r>
            <a:r>
              <a:rPr sz="1300" dirty="0">
                <a:latin typeface="Calibri"/>
                <a:cs typeface="Calibri"/>
              </a:rPr>
              <a:t>help</a:t>
            </a:r>
            <a:r>
              <a:rPr sz="1300" spc="-25" dirty="0">
                <a:latin typeface="Calibri"/>
                <a:cs typeface="Calibri"/>
              </a:rPr>
              <a:t> </a:t>
            </a:r>
            <a:r>
              <a:rPr sz="1300" dirty="0">
                <a:latin typeface="Calibri"/>
                <a:cs typeface="Calibri"/>
              </a:rPr>
              <a:t>inspire</a:t>
            </a:r>
            <a:r>
              <a:rPr sz="1300" spc="-35" dirty="0">
                <a:latin typeface="Calibri"/>
                <a:cs typeface="Calibri"/>
              </a:rPr>
              <a:t> </a:t>
            </a:r>
            <a:r>
              <a:rPr sz="1300" dirty="0">
                <a:latin typeface="Calibri"/>
                <a:cs typeface="Calibri"/>
              </a:rPr>
              <a:t>his</a:t>
            </a:r>
            <a:r>
              <a:rPr sz="1300" spc="-40" dirty="0">
                <a:latin typeface="Calibri"/>
                <a:cs typeface="Calibri"/>
              </a:rPr>
              <a:t> </a:t>
            </a:r>
            <a:r>
              <a:rPr sz="1300" dirty="0">
                <a:latin typeface="Calibri"/>
                <a:cs typeface="Calibri"/>
              </a:rPr>
              <a:t>own</a:t>
            </a:r>
            <a:r>
              <a:rPr sz="1300" spc="-55" dirty="0">
                <a:latin typeface="Calibri"/>
                <a:cs typeface="Calibri"/>
              </a:rPr>
              <a:t> </a:t>
            </a:r>
            <a:r>
              <a:rPr sz="1300" dirty="0">
                <a:latin typeface="Calibri"/>
                <a:cs typeface="Calibri"/>
              </a:rPr>
              <a:t>students</a:t>
            </a:r>
            <a:r>
              <a:rPr sz="1300" spc="25" dirty="0">
                <a:latin typeface="Calibri"/>
                <a:cs typeface="Calibri"/>
              </a:rPr>
              <a:t> </a:t>
            </a:r>
            <a:r>
              <a:rPr sz="1300" dirty="0">
                <a:latin typeface="Calibri"/>
                <a:cs typeface="Calibri"/>
              </a:rPr>
              <a:t>in</a:t>
            </a:r>
            <a:r>
              <a:rPr sz="1300" spc="-50" dirty="0">
                <a:latin typeface="Calibri"/>
                <a:cs typeface="Calibri"/>
              </a:rPr>
              <a:t> </a:t>
            </a:r>
            <a:r>
              <a:rPr sz="1300" dirty="0">
                <a:latin typeface="Calibri"/>
                <a:cs typeface="Calibri"/>
              </a:rPr>
              <a:t>their</a:t>
            </a:r>
            <a:r>
              <a:rPr sz="1300" spc="-40" dirty="0">
                <a:latin typeface="Calibri"/>
                <a:cs typeface="Calibri"/>
              </a:rPr>
              <a:t> </a:t>
            </a:r>
            <a:r>
              <a:rPr sz="1300" spc="-20" dirty="0">
                <a:latin typeface="Calibri"/>
                <a:cs typeface="Calibri"/>
              </a:rPr>
              <a:t>creative</a:t>
            </a:r>
            <a:r>
              <a:rPr sz="1300" spc="-55" dirty="0">
                <a:latin typeface="Calibri"/>
                <a:cs typeface="Calibri"/>
              </a:rPr>
              <a:t> </a:t>
            </a:r>
            <a:r>
              <a:rPr sz="1300" spc="-10" dirty="0">
                <a:latin typeface="Calibri"/>
                <a:cs typeface="Calibri"/>
              </a:rPr>
              <a:t>endeavors.</a:t>
            </a:r>
            <a:endParaRPr sz="1300">
              <a:latin typeface="Calibri"/>
              <a:cs typeface="Calibri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3411473" y="829817"/>
            <a:ext cx="3314700" cy="0"/>
          </a:xfrm>
          <a:custGeom>
            <a:avLst/>
            <a:gdLst/>
            <a:ahLst/>
            <a:cxnLst/>
            <a:rect l="l" t="t" r="r" b="b"/>
            <a:pathLst>
              <a:path w="3314700">
                <a:moveTo>
                  <a:pt x="0" y="0"/>
                </a:moveTo>
                <a:lnTo>
                  <a:pt x="3314319" y="0"/>
                </a:lnTo>
              </a:path>
            </a:pathLst>
          </a:custGeom>
          <a:ln w="381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4384675" y="909065"/>
            <a:ext cx="1343025" cy="2393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400" spc="-10" dirty="0">
                <a:latin typeface="Calibri"/>
                <a:cs typeface="Calibri"/>
              </a:rPr>
              <a:t>Textile</a:t>
            </a:r>
            <a:r>
              <a:rPr sz="1400" spc="-3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Arts</a:t>
            </a:r>
            <a:r>
              <a:rPr sz="1400" spc="-7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–</a:t>
            </a:r>
            <a:r>
              <a:rPr sz="1400" spc="-45" dirty="0">
                <a:latin typeface="Calibri"/>
                <a:cs typeface="Calibri"/>
              </a:rPr>
              <a:t> </a:t>
            </a:r>
            <a:r>
              <a:rPr sz="1400" spc="-20" dirty="0">
                <a:latin typeface="Calibri"/>
                <a:cs typeface="Calibri"/>
              </a:rPr>
              <a:t>Batik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2272029" y="1794255"/>
            <a:ext cx="2470150" cy="1698625"/>
          </a:xfrm>
          <a:prstGeom prst="rect">
            <a:avLst/>
          </a:prstGeom>
        </p:spPr>
        <p:txBody>
          <a:bodyPr vert="horz" wrap="square" lIns="0" tIns="97155" rIns="0" bIns="0" rtlCol="0">
            <a:spAutoFit/>
          </a:bodyPr>
          <a:lstStyle/>
          <a:p>
            <a:pPr marL="1068705">
              <a:lnSpc>
                <a:spcPct val="100000"/>
              </a:lnSpc>
              <a:spcBef>
                <a:spcPts val="765"/>
              </a:spcBef>
            </a:pPr>
            <a:r>
              <a:rPr sz="1800" b="1" dirty="0">
                <a:solidFill>
                  <a:srgbClr val="F4AF20"/>
                </a:solidFill>
                <a:latin typeface="Calibri"/>
                <a:cs typeface="Calibri"/>
              </a:rPr>
              <a:t>Artist</a:t>
            </a:r>
            <a:r>
              <a:rPr sz="1800" b="1" spc="-60" dirty="0">
                <a:solidFill>
                  <a:srgbClr val="F4AF20"/>
                </a:solidFill>
                <a:latin typeface="Calibri"/>
                <a:cs typeface="Calibri"/>
              </a:rPr>
              <a:t> </a:t>
            </a:r>
            <a:r>
              <a:rPr sz="1800" b="1" spc="-10" dirty="0">
                <a:solidFill>
                  <a:srgbClr val="F4AF20"/>
                </a:solidFill>
                <a:latin typeface="Calibri"/>
                <a:cs typeface="Calibri"/>
              </a:rPr>
              <a:t>Contact:</a:t>
            </a:r>
            <a:endParaRPr sz="1800">
              <a:latin typeface="Calibri"/>
              <a:cs typeface="Calibri"/>
            </a:endParaRPr>
          </a:p>
          <a:p>
            <a:pPr marR="5715" algn="r">
              <a:lnSpc>
                <a:spcPct val="100000"/>
              </a:lnSpc>
              <a:spcBef>
                <a:spcPts val="445"/>
              </a:spcBef>
            </a:pPr>
            <a:r>
              <a:rPr sz="1200" b="1" u="sng" spc="-10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libri"/>
                <a:cs typeface="Calibri"/>
                <a:hlinkClick r:id="rId2"/>
              </a:rPr>
              <a:t>www.footiyoo.wix.com/keurmakitaara</a:t>
            </a:r>
            <a:endParaRPr sz="1200">
              <a:latin typeface="Calibri"/>
              <a:cs typeface="Calibri"/>
            </a:endParaRPr>
          </a:p>
          <a:p>
            <a:pPr marL="167640" marR="5080" indent="946785" algn="r">
              <a:lnSpc>
                <a:spcPts val="1739"/>
              </a:lnSpc>
              <a:spcBef>
                <a:spcPts val="10"/>
              </a:spcBef>
            </a:pPr>
            <a:r>
              <a:rPr sz="1200" b="1" u="sng" spc="-20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libri"/>
                <a:cs typeface="Calibri"/>
                <a:hlinkClick r:id="rId3"/>
              </a:rPr>
              <a:t>saihounjie@mac.com</a:t>
            </a:r>
            <a:r>
              <a:rPr sz="1200" b="1" spc="-20" dirty="0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sz="1200" b="1" dirty="0">
                <a:solidFill>
                  <a:srgbClr val="F4AF20"/>
                </a:solidFill>
                <a:latin typeface="Calibri"/>
                <a:cs typeface="Calibri"/>
              </a:rPr>
              <a:t>Age</a:t>
            </a:r>
            <a:r>
              <a:rPr sz="1200" b="1" spc="-35" dirty="0">
                <a:solidFill>
                  <a:srgbClr val="F4AF20"/>
                </a:solidFill>
                <a:latin typeface="Calibri"/>
                <a:cs typeface="Calibri"/>
              </a:rPr>
              <a:t> </a:t>
            </a:r>
            <a:r>
              <a:rPr sz="1200" b="1" dirty="0">
                <a:solidFill>
                  <a:srgbClr val="F4AF20"/>
                </a:solidFill>
                <a:latin typeface="Calibri"/>
                <a:cs typeface="Calibri"/>
              </a:rPr>
              <a:t>Range</a:t>
            </a:r>
            <a:r>
              <a:rPr sz="1200" b="1" spc="-5" dirty="0">
                <a:solidFill>
                  <a:srgbClr val="F4AF20"/>
                </a:solidFill>
                <a:latin typeface="Calibri"/>
                <a:cs typeface="Calibri"/>
              </a:rPr>
              <a:t> </a:t>
            </a:r>
            <a:r>
              <a:rPr sz="1200" b="1" dirty="0">
                <a:solidFill>
                  <a:srgbClr val="F4AF20"/>
                </a:solidFill>
                <a:latin typeface="Calibri"/>
                <a:cs typeface="Calibri"/>
              </a:rPr>
              <a:t>for</a:t>
            </a:r>
            <a:r>
              <a:rPr sz="1200" b="1" spc="-40" dirty="0">
                <a:solidFill>
                  <a:srgbClr val="F4AF20"/>
                </a:solidFill>
                <a:latin typeface="Calibri"/>
                <a:cs typeface="Calibri"/>
              </a:rPr>
              <a:t> </a:t>
            </a:r>
            <a:r>
              <a:rPr sz="1200" b="1" spc="-10" dirty="0">
                <a:solidFill>
                  <a:srgbClr val="F4AF20"/>
                </a:solidFill>
                <a:latin typeface="Calibri"/>
                <a:cs typeface="Calibri"/>
              </a:rPr>
              <a:t>Residencies: </a:t>
            </a:r>
            <a:r>
              <a:rPr sz="1200" b="1" spc="-20" dirty="0">
                <a:latin typeface="Calibri"/>
                <a:cs typeface="Calibri"/>
              </a:rPr>
              <a:t>Elementary,</a:t>
            </a:r>
            <a:r>
              <a:rPr sz="1200" b="1" spc="-10" dirty="0">
                <a:latin typeface="Calibri"/>
                <a:cs typeface="Calibri"/>
              </a:rPr>
              <a:t> </a:t>
            </a:r>
            <a:r>
              <a:rPr sz="1200" b="1" dirty="0">
                <a:latin typeface="Calibri"/>
                <a:cs typeface="Calibri"/>
              </a:rPr>
              <a:t>Middle</a:t>
            </a:r>
            <a:r>
              <a:rPr sz="1200" b="1" spc="35" dirty="0">
                <a:latin typeface="Calibri"/>
                <a:cs typeface="Calibri"/>
              </a:rPr>
              <a:t> </a:t>
            </a:r>
            <a:r>
              <a:rPr sz="1200" b="1" dirty="0">
                <a:latin typeface="Calibri"/>
                <a:cs typeface="Calibri"/>
              </a:rPr>
              <a:t>and</a:t>
            </a:r>
            <a:r>
              <a:rPr sz="1200" b="1" spc="15" dirty="0">
                <a:latin typeface="Calibri"/>
                <a:cs typeface="Calibri"/>
              </a:rPr>
              <a:t> </a:t>
            </a:r>
            <a:r>
              <a:rPr sz="1200" b="1" dirty="0">
                <a:latin typeface="Calibri"/>
                <a:cs typeface="Calibri"/>
              </a:rPr>
              <a:t>High</a:t>
            </a:r>
            <a:r>
              <a:rPr sz="1200" b="1" spc="80" dirty="0">
                <a:latin typeface="Calibri"/>
                <a:cs typeface="Calibri"/>
              </a:rPr>
              <a:t> </a:t>
            </a:r>
            <a:r>
              <a:rPr sz="1200" b="1" spc="-10" dirty="0">
                <a:latin typeface="Calibri"/>
                <a:cs typeface="Calibri"/>
              </a:rPr>
              <a:t>School</a:t>
            </a:r>
            <a:endParaRPr sz="1200">
              <a:latin typeface="Calibri"/>
              <a:cs typeface="Calibri"/>
            </a:endParaRPr>
          </a:p>
          <a:p>
            <a:pPr marR="5080" algn="r">
              <a:lnSpc>
                <a:spcPct val="100000"/>
              </a:lnSpc>
              <a:spcBef>
                <a:spcPts val="65"/>
              </a:spcBef>
            </a:pPr>
            <a:r>
              <a:rPr sz="1200" b="1" spc="-10" dirty="0">
                <a:solidFill>
                  <a:srgbClr val="F4AF20"/>
                </a:solidFill>
                <a:latin typeface="Calibri"/>
                <a:cs typeface="Calibri"/>
              </a:rPr>
              <a:t>References:</a:t>
            </a:r>
            <a:endParaRPr sz="1200">
              <a:latin typeface="Calibri"/>
              <a:cs typeface="Calibri"/>
            </a:endParaRPr>
          </a:p>
          <a:p>
            <a:pPr marR="5080" algn="r">
              <a:lnSpc>
                <a:spcPct val="100000"/>
              </a:lnSpc>
              <a:spcBef>
                <a:spcPts val="285"/>
              </a:spcBef>
            </a:pPr>
            <a:r>
              <a:rPr sz="1200" b="1" dirty="0">
                <a:solidFill>
                  <a:srgbClr val="0D0D0D"/>
                </a:solidFill>
                <a:latin typeface="Calibri"/>
                <a:cs typeface="Calibri"/>
              </a:rPr>
              <a:t>Upon</a:t>
            </a:r>
            <a:r>
              <a:rPr sz="1200" b="1" spc="55" dirty="0">
                <a:solidFill>
                  <a:srgbClr val="0D0D0D"/>
                </a:solidFill>
                <a:latin typeface="Calibri"/>
                <a:cs typeface="Calibri"/>
              </a:rPr>
              <a:t> </a:t>
            </a:r>
            <a:r>
              <a:rPr sz="1200" b="1" spc="-10" dirty="0">
                <a:solidFill>
                  <a:srgbClr val="0D0D0D"/>
                </a:solidFill>
                <a:latin typeface="Calibri"/>
                <a:cs typeface="Calibri"/>
              </a:rPr>
              <a:t>Request</a:t>
            </a:r>
            <a:endParaRPr sz="1200">
              <a:latin typeface="Calibri"/>
              <a:cs typeface="Calibri"/>
            </a:endParaRPr>
          </a:p>
        </p:txBody>
      </p:sp>
      <p:pic>
        <p:nvPicPr>
          <p:cNvPr id="7" name="object 7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5077967" y="1392936"/>
            <a:ext cx="2752343" cy="2694432"/>
          </a:xfrm>
          <a:prstGeom prst="rect">
            <a:avLst/>
          </a:prstGeom>
        </p:spPr>
      </p:pic>
      <p:sp>
        <p:nvSpPr>
          <p:cNvPr id="8" name="object 8"/>
          <p:cNvSpPr/>
          <p:nvPr/>
        </p:nvSpPr>
        <p:spPr>
          <a:xfrm>
            <a:off x="169164" y="146303"/>
            <a:ext cx="396240" cy="338455"/>
          </a:xfrm>
          <a:custGeom>
            <a:avLst/>
            <a:gdLst/>
            <a:ahLst/>
            <a:cxnLst/>
            <a:rect l="l" t="t" r="r" b="b"/>
            <a:pathLst>
              <a:path w="396240" h="338455">
                <a:moveTo>
                  <a:pt x="339217" y="198755"/>
                </a:moveTo>
                <a:lnTo>
                  <a:pt x="197878" y="64897"/>
                </a:lnTo>
                <a:lnTo>
                  <a:pt x="56540" y="198755"/>
                </a:lnTo>
                <a:lnTo>
                  <a:pt x="56540" y="338328"/>
                </a:lnTo>
                <a:lnTo>
                  <a:pt x="169608" y="338328"/>
                </a:lnTo>
                <a:lnTo>
                  <a:pt x="169608" y="220980"/>
                </a:lnTo>
                <a:lnTo>
                  <a:pt x="226148" y="220980"/>
                </a:lnTo>
                <a:lnTo>
                  <a:pt x="226148" y="338328"/>
                </a:lnTo>
                <a:lnTo>
                  <a:pt x="339217" y="338328"/>
                </a:lnTo>
                <a:lnTo>
                  <a:pt x="339217" y="198755"/>
                </a:lnTo>
                <a:close/>
              </a:path>
              <a:path w="396240" h="338455">
                <a:moveTo>
                  <a:pt x="395757" y="187972"/>
                </a:moveTo>
                <a:lnTo>
                  <a:pt x="197878" y="0"/>
                </a:lnTo>
                <a:lnTo>
                  <a:pt x="0" y="187972"/>
                </a:lnTo>
                <a:lnTo>
                  <a:pt x="21209" y="205867"/>
                </a:lnTo>
                <a:lnTo>
                  <a:pt x="197878" y="38481"/>
                </a:lnTo>
                <a:lnTo>
                  <a:pt x="374561" y="205867"/>
                </a:lnTo>
                <a:lnTo>
                  <a:pt x="395757" y="187972"/>
                </a:lnTo>
                <a:close/>
              </a:path>
            </a:pathLst>
          </a:custGeom>
          <a:solidFill>
            <a:srgbClr val="1288C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188163" y="521335"/>
            <a:ext cx="337820" cy="1320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700" u="sng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libri"/>
                <a:cs typeface="Calibri"/>
                <a:hlinkClick r:id="rId5" action="ppaction://hlinksldjump"/>
              </a:rPr>
              <a:t>Artist</a:t>
            </a:r>
            <a:r>
              <a:rPr sz="700" u="sng" spc="-30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libri"/>
                <a:cs typeface="Calibri"/>
                <a:hlinkClick r:id="rId5" action="ppaction://hlinksldjump"/>
              </a:rPr>
              <a:t> </a:t>
            </a:r>
            <a:r>
              <a:rPr sz="700" u="sng" spc="-20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libri"/>
                <a:cs typeface="Calibri"/>
                <a:hlinkClick r:id="rId5" action="ppaction://hlinksldjump"/>
              </a:rPr>
              <a:t>list</a:t>
            </a:r>
            <a:endParaRPr sz="7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009394" y="3375152"/>
            <a:ext cx="1348740" cy="60833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R="5080" algn="ctr">
              <a:lnSpc>
                <a:spcPct val="100000"/>
              </a:lnSpc>
              <a:spcBef>
                <a:spcPts val="95"/>
              </a:spcBef>
            </a:pPr>
            <a:r>
              <a:rPr sz="1600" u="sng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libri"/>
                <a:cs typeface="Calibri"/>
                <a:hlinkClick r:id="rId2" action="ppaction://hlinksldjump"/>
              </a:rPr>
              <a:t>Deb</a:t>
            </a:r>
            <a:r>
              <a:rPr sz="1600" u="sng" spc="-90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libri"/>
                <a:cs typeface="Calibri"/>
                <a:hlinkClick r:id="rId2" action="ppaction://hlinksldjump"/>
              </a:rPr>
              <a:t> </a:t>
            </a:r>
            <a:r>
              <a:rPr sz="1600" u="sng" spc="-10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libri"/>
                <a:cs typeface="Calibri"/>
                <a:hlinkClick r:id="rId2" action="ppaction://hlinksldjump"/>
              </a:rPr>
              <a:t>Bunnell</a:t>
            </a:r>
            <a:endParaRPr sz="1600">
              <a:latin typeface="Calibri"/>
              <a:cs typeface="Calibri"/>
            </a:endParaRPr>
          </a:p>
          <a:p>
            <a:pPr marL="12700" marR="5080" algn="ctr">
              <a:lnSpc>
                <a:spcPct val="100000"/>
              </a:lnSpc>
              <a:spcBef>
                <a:spcPts val="30"/>
              </a:spcBef>
            </a:pPr>
            <a:r>
              <a:rPr sz="1100" u="sng" spc="-20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libri"/>
                <a:cs typeface="Calibri"/>
                <a:hlinkClick r:id="rId2" action="ppaction://hlinksldjump"/>
              </a:rPr>
              <a:t>Visual</a:t>
            </a:r>
            <a:r>
              <a:rPr sz="1100" u="sng" spc="-30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libri"/>
                <a:cs typeface="Calibri"/>
                <a:hlinkClick r:id="rId2" action="ppaction://hlinksldjump"/>
              </a:rPr>
              <a:t> </a:t>
            </a:r>
            <a:r>
              <a:rPr sz="1100" u="sng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libri"/>
                <a:cs typeface="Calibri"/>
                <a:hlinkClick r:id="rId2" action="ppaction://hlinksldjump"/>
              </a:rPr>
              <a:t>Arts</a:t>
            </a:r>
            <a:r>
              <a:rPr sz="1100" u="sng" spc="-15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libri"/>
                <a:cs typeface="Calibri"/>
                <a:hlinkClick r:id="rId2" action="ppaction://hlinksldjump"/>
              </a:rPr>
              <a:t> </a:t>
            </a:r>
            <a:r>
              <a:rPr sz="1100" u="sng" spc="-30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libri"/>
                <a:cs typeface="Calibri"/>
                <a:hlinkClick r:id="rId2" action="ppaction://hlinksldjump"/>
              </a:rPr>
              <a:t>(Illustrations,</a:t>
            </a:r>
            <a:r>
              <a:rPr sz="1100" spc="-30" dirty="0">
                <a:solidFill>
                  <a:srgbClr val="0000FF"/>
                </a:solidFill>
                <a:latin typeface="Calibri"/>
                <a:cs typeface="Calibri"/>
                <a:hlinkClick r:id="rId2" action="ppaction://hlinksldjump"/>
              </a:rPr>
              <a:t> </a:t>
            </a:r>
            <a:r>
              <a:rPr sz="1100" u="sng" spc="-25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libri"/>
                <a:cs typeface="Calibri"/>
                <a:hlinkClick r:id="rId2" action="ppaction://hlinksldjump"/>
              </a:rPr>
              <a:t>Paintings,</a:t>
            </a:r>
            <a:r>
              <a:rPr sz="1100" u="sng" spc="25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libri"/>
                <a:cs typeface="Calibri"/>
                <a:hlinkClick r:id="rId2" action="ppaction://hlinksldjump"/>
              </a:rPr>
              <a:t> </a:t>
            </a:r>
            <a:r>
              <a:rPr sz="1100" u="sng" spc="-10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libri"/>
                <a:cs typeface="Calibri"/>
                <a:hlinkClick r:id="rId2" action="ppaction://hlinksldjump"/>
              </a:rPr>
              <a:t>Murals)</a:t>
            </a:r>
            <a:endParaRPr sz="1100">
              <a:latin typeface="Calibri"/>
              <a:cs typeface="Calibri"/>
            </a:endParaRPr>
          </a:p>
        </p:txBody>
      </p:sp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036319" y="1647444"/>
            <a:ext cx="676656" cy="771143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2070861" y="1704551"/>
            <a:ext cx="1169670" cy="539115"/>
          </a:xfrm>
          <a:prstGeom prst="rect">
            <a:avLst/>
          </a:prstGeom>
        </p:spPr>
        <p:txBody>
          <a:bodyPr vert="horz" wrap="square" lIns="0" tIns="7239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70"/>
              </a:spcBef>
            </a:pPr>
            <a:r>
              <a:rPr sz="1600" u="sng" spc="-25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libri"/>
                <a:cs typeface="Calibri"/>
                <a:hlinkClick r:id="rId4" action="ppaction://hlinksldjump"/>
              </a:rPr>
              <a:t>Patrick</a:t>
            </a:r>
            <a:r>
              <a:rPr sz="1600" u="sng" spc="-40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libri"/>
                <a:cs typeface="Calibri"/>
                <a:hlinkClick r:id="rId4" action="ppaction://hlinksldjump"/>
              </a:rPr>
              <a:t> </a:t>
            </a:r>
            <a:r>
              <a:rPr sz="1600" u="sng" spc="-10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libri"/>
                <a:cs typeface="Calibri"/>
                <a:hlinkClick r:id="rId4" action="ppaction://hlinksldjump"/>
              </a:rPr>
              <a:t>Adachi</a:t>
            </a:r>
            <a:endParaRPr sz="1600">
              <a:latin typeface="Calibri"/>
              <a:cs typeface="Calibri"/>
            </a:endParaRPr>
          </a:p>
          <a:p>
            <a:pPr marL="60960">
              <a:lnSpc>
                <a:spcPct val="100000"/>
              </a:lnSpc>
              <a:spcBef>
                <a:spcPts val="330"/>
              </a:spcBef>
            </a:pPr>
            <a:r>
              <a:rPr sz="1100" u="sng" spc="-20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libri"/>
                <a:cs typeface="Calibri"/>
                <a:hlinkClick r:id="rId4" action="ppaction://hlinksldjump"/>
              </a:rPr>
              <a:t>Media</a:t>
            </a:r>
            <a:r>
              <a:rPr sz="1100" u="sng" spc="-55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libri"/>
                <a:cs typeface="Calibri"/>
                <a:hlinkClick r:id="rId4" action="ppaction://hlinksldjump"/>
              </a:rPr>
              <a:t> </a:t>
            </a:r>
            <a:r>
              <a:rPr sz="1100" u="sng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libri"/>
                <a:cs typeface="Calibri"/>
                <a:hlinkClick r:id="rId4" action="ppaction://hlinksldjump"/>
              </a:rPr>
              <a:t>Arts</a:t>
            </a:r>
            <a:r>
              <a:rPr sz="1100" u="sng" spc="30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libri"/>
                <a:cs typeface="Calibri"/>
                <a:hlinkClick r:id="rId4" action="ppaction://hlinksldjump"/>
              </a:rPr>
              <a:t> </a:t>
            </a:r>
            <a:r>
              <a:rPr sz="1100" u="sng" spc="-10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libri"/>
                <a:cs typeface="Calibri"/>
                <a:hlinkClick r:id="rId4" action="ppaction://hlinksldjump"/>
              </a:rPr>
              <a:t>(Video)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70357" rIns="0" bIns="0" rtlCol="0">
            <a:spAutoFit/>
          </a:bodyPr>
          <a:lstStyle/>
          <a:p>
            <a:pPr marL="819150">
              <a:lnSpc>
                <a:spcPct val="100000"/>
              </a:lnSpc>
              <a:spcBef>
                <a:spcPts val="100"/>
              </a:spcBef>
            </a:pPr>
            <a:r>
              <a:rPr sz="3200" spc="-25" dirty="0"/>
              <a:t>Teaching</a:t>
            </a:r>
            <a:r>
              <a:rPr sz="3200" spc="-120" dirty="0"/>
              <a:t> </a:t>
            </a:r>
            <a:r>
              <a:rPr sz="3200" spc="-10" dirty="0"/>
              <a:t>Artists</a:t>
            </a:r>
            <a:endParaRPr sz="3200"/>
          </a:p>
        </p:txBody>
      </p:sp>
      <p:sp>
        <p:nvSpPr>
          <p:cNvPr id="6" name="object 6"/>
          <p:cNvSpPr/>
          <p:nvPr/>
        </p:nvSpPr>
        <p:spPr>
          <a:xfrm>
            <a:off x="3411473" y="829817"/>
            <a:ext cx="3314700" cy="0"/>
          </a:xfrm>
          <a:custGeom>
            <a:avLst/>
            <a:gdLst/>
            <a:ahLst/>
            <a:cxnLst/>
            <a:rect l="l" t="t" r="r" b="b"/>
            <a:pathLst>
              <a:path w="3314700">
                <a:moveTo>
                  <a:pt x="0" y="0"/>
                </a:moveTo>
                <a:lnTo>
                  <a:pt x="3314319" y="0"/>
                </a:lnTo>
              </a:path>
            </a:pathLst>
          </a:custGeom>
          <a:ln w="381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1789557" y="914145"/>
            <a:ext cx="6553200" cy="58102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5"/>
              </a:spcBef>
            </a:pPr>
            <a:r>
              <a:rPr sz="1400" dirty="0">
                <a:latin typeface="Calibri"/>
                <a:cs typeface="Calibri"/>
              </a:rPr>
              <a:t>Click</a:t>
            </a:r>
            <a:r>
              <a:rPr sz="1400" spc="-8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the</a:t>
            </a:r>
            <a:r>
              <a:rPr sz="1400" spc="-4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artist’s</a:t>
            </a:r>
            <a:r>
              <a:rPr sz="1400" spc="-1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name</a:t>
            </a:r>
            <a:r>
              <a:rPr sz="1400" spc="-4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or</a:t>
            </a:r>
            <a:r>
              <a:rPr sz="1400" spc="-8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image</a:t>
            </a:r>
            <a:r>
              <a:rPr sz="1400" spc="-7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below</a:t>
            </a:r>
            <a:r>
              <a:rPr sz="1400" spc="-5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to</a:t>
            </a:r>
            <a:r>
              <a:rPr sz="1400" spc="-6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be</a:t>
            </a:r>
            <a:r>
              <a:rPr sz="1400" spc="-5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taken</a:t>
            </a:r>
            <a:r>
              <a:rPr sz="1400" spc="-1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directly</a:t>
            </a:r>
            <a:r>
              <a:rPr sz="1400" spc="-1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to</a:t>
            </a:r>
            <a:r>
              <a:rPr sz="1400" spc="-75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more</a:t>
            </a:r>
            <a:r>
              <a:rPr sz="1400" spc="-8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details</a:t>
            </a:r>
            <a:r>
              <a:rPr sz="1400" spc="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about</a:t>
            </a:r>
            <a:r>
              <a:rPr sz="1400" spc="-4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that</a:t>
            </a:r>
            <a:r>
              <a:rPr sz="1400" spc="-5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artist.</a:t>
            </a:r>
            <a:endParaRPr sz="1400">
              <a:latin typeface="Calibri"/>
              <a:cs typeface="Calibri"/>
            </a:endParaRPr>
          </a:p>
          <a:p>
            <a:pPr marL="6350" algn="ctr">
              <a:lnSpc>
                <a:spcPct val="100000"/>
              </a:lnSpc>
              <a:spcBef>
                <a:spcPts val="1005"/>
              </a:spcBef>
            </a:pPr>
            <a:r>
              <a:rPr sz="1400" dirty="0">
                <a:latin typeface="Calibri"/>
                <a:cs typeface="Calibri"/>
              </a:rPr>
              <a:t>See</a:t>
            </a:r>
            <a:r>
              <a:rPr sz="1400" spc="-60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more</a:t>
            </a:r>
            <a:r>
              <a:rPr sz="1400" spc="-8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artists on</a:t>
            </a:r>
            <a:r>
              <a:rPr sz="1400" spc="-7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the next </a:t>
            </a:r>
            <a:r>
              <a:rPr sz="1400" spc="-20" dirty="0">
                <a:latin typeface="Calibri"/>
                <a:cs typeface="Calibri"/>
              </a:rPr>
              <a:t>page.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985010" y="2526537"/>
            <a:ext cx="1385570" cy="60833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95"/>
              </a:spcBef>
            </a:pPr>
            <a:r>
              <a:rPr sz="1600" u="sng" spc="-20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libri"/>
                <a:cs typeface="Calibri"/>
                <a:hlinkClick r:id="rId5" action="ppaction://hlinksldjump"/>
              </a:rPr>
              <a:t>Peggy</a:t>
            </a:r>
            <a:r>
              <a:rPr sz="1600" u="sng" spc="-40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libri"/>
                <a:cs typeface="Calibri"/>
                <a:hlinkClick r:id="rId5" action="ppaction://hlinksldjump"/>
              </a:rPr>
              <a:t> </a:t>
            </a:r>
            <a:r>
              <a:rPr sz="1600" u="sng" spc="-10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libri"/>
                <a:cs typeface="Calibri"/>
                <a:hlinkClick r:id="rId5" action="ppaction://hlinksldjump"/>
              </a:rPr>
              <a:t>Black</a:t>
            </a:r>
            <a:endParaRPr sz="1600">
              <a:latin typeface="Calibri"/>
              <a:cs typeface="Calibri"/>
            </a:endParaRPr>
          </a:p>
          <a:p>
            <a:pPr marL="12700" marR="5080" algn="ctr">
              <a:lnSpc>
                <a:spcPct val="100000"/>
              </a:lnSpc>
              <a:spcBef>
                <a:spcPts val="30"/>
              </a:spcBef>
            </a:pPr>
            <a:r>
              <a:rPr sz="1100" u="sng" spc="-20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libri"/>
                <a:cs typeface="Calibri"/>
                <a:hlinkClick r:id="rId5" action="ppaction://hlinksldjump"/>
              </a:rPr>
              <a:t>Media</a:t>
            </a:r>
            <a:r>
              <a:rPr sz="1100" u="sng" spc="-85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libri"/>
                <a:cs typeface="Calibri"/>
                <a:hlinkClick r:id="rId5" action="ppaction://hlinksldjump"/>
              </a:rPr>
              <a:t> </a:t>
            </a:r>
            <a:r>
              <a:rPr sz="1100" u="sng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libri"/>
                <a:cs typeface="Calibri"/>
                <a:hlinkClick r:id="rId5" action="ppaction://hlinksldjump"/>
              </a:rPr>
              <a:t>Arts</a:t>
            </a:r>
            <a:r>
              <a:rPr sz="1100" u="sng" spc="-40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libri"/>
                <a:cs typeface="Calibri"/>
                <a:hlinkClick r:id="rId5" action="ppaction://hlinksldjump"/>
              </a:rPr>
              <a:t> </a:t>
            </a:r>
            <a:r>
              <a:rPr sz="1100" u="sng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libri"/>
                <a:cs typeface="Calibri"/>
                <a:hlinkClick r:id="rId5" action="ppaction://hlinksldjump"/>
              </a:rPr>
              <a:t>(Fabric</a:t>
            </a:r>
            <a:r>
              <a:rPr sz="1100" u="sng" spc="-25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libri"/>
                <a:cs typeface="Calibri"/>
                <a:hlinkClick r:id="rId5" action="ppaction://hlinksldjump"/>
              </a:rPr>
              <a:t> </a:t>
            </a:r>
            <a:r>
              <a:rPr sz="1100" u="sng" spc="-20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libri"/>
                <a:cs typeface="Calibri"/>
                <a:hlinkClick r:id="rId5" action="ppaction://hlinksldjump"/>
              </a:rPr>
              <a:t>Dying</a:t>
            </a:r>
            <a:r>
              <a:rPr sz="1100" spc="-20" dirty="0">
                <a:solidFill>
                  <a:srgbClr val="0000FF"/>
                </a:solidFill>
                <a:latin typeface="Calibri"/>
                <a:cs typeface="Calibri"/>
                <a:hlinkClick r:id="rId5" action="ppaction://hlinksldjump"/>
              </a:rPr>
              <a:t> </a:t>
            </a:r>
            <a:r>
              <a:rPr sz="1100" u="sng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libri"/>
                <a:cs typeface="Calibri"/>
                <a:hlinkClick r:id="rId5" action="ppaction://hlinksldjump"/>
              </a:rPr>
              <a:t>&amp;</a:t>
            </a:r>
            <a:r>
              <a:rPr sz="1100" u="sng" spc="-20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libri"/>
                <a:cs typeface="Calibri"/>
                <a:hlinkClick r:id="rId5" action="ppaction://hlinksldjump"/>
              </a:rPr>
              <a:t> </a:t>
            </a:r>
            <a:r>
              <a:rPr sz="1100" u="sng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libri"/>
                <a:cs typeface="Calibri"/>
                <a:hlinkClick r:id="rId5" action="ppaction://hlinksldjump"/>
              </a:rPr>
              <a:t>Mark</a:t>
            </a:r>
            <a:r>
              <a:rPr sz="1100" u="sng" spc="-60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libri"/>
                <a:cs typeface="Calibri"/>
                <a:hlinkClick r:id="rId5" action="ppaction://hlinksldjump"/>
              </a:rPr>
              <a:t> </a:t>
            </a:r>
            <a:r>
              <a:rPr sz="1100" u="sng" spc="-10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libri"/>
                <a:cs typeface="Calibri"/>
                <a:hlinkClick r:id="rId5" action="ppaction://hlinksldjump"/>
              </a:rPr>
              <a:t>Making)</a:t>
            </a:r>
            <a:endParaRPr sz="1100">
              <a:latin typeface="Calibri"/>
              <a:cs typeface="Calibri"/>
            </a:endParaRPr>
          </a:p>
        </p:txBody>
      </p:sp>
      <p:pic>
        <p:nvPicPr>
          <p:cNvPr id="9" name="object 9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3622547" y="2484120"/>
            <a:ext cx="675131" cy="771143"/>
          </a:xfrm>
          <a:prstGeom prst="rect">
            <a:avLst/>
          </a:prstGeom>
        </p:spPr>
      </p:pic>
      <p:sp>
        <p:nvSpPr>
          <p:cNvPr id="10" name="object 10"/>
          <p:cNvSpPr txBox="1"/>
          <p:nvPr/>
        </p:nvSpPr>
        <p:spPr>
          <a:xfrm>
            <a:off x="2024252" y="4192015"/>
            <a:ext cx="1313180" cy="60896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95"/>
              </a:spcBef>
            </a:pPr>
            <a:r>
              <a:rPr sz="1600" u="sng" spc="-20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libri"/>
                <a:cs typeface="Calibri"/>
                <a:hlinkClick r:id="rId7" action="ppaction://hlinksldjump"/>
              </a:rPr>
              <a:t>Linda</a:t>
            </a:r>
            <a:r>
              <a:rPr sz="1600" u="sng" spc="-65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libri"/>
                <a:cs typeface="Calibri"/>
                <a:hlinkClick r:id="rId7" action="ppaction://hlinksldjump"/>
              </a:rPr>
              <a:t> </a:t>
            </a:r>
            <a:r>
              <a:rPr sz="1600" u="sng" spc="-10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libri"/>
                <a:cs typeface="Calibri"/>
                <a:hlinkClick r:id="rId7" action="ppaction://hlinksldjump"/>
              </a:rPr>
              <a:t>Callaway</a:t>
            </a:r>
            <a:endParaRPr sz="1600">
              <a:latin typeface="Calibri"/>
              <a:cs typeface="Calibri"/>
            </a:endParaRPr>
          </a:p>
          <a:p>
            <a:pPr marL="3175" algn="ctr">
              <a:lnSpc>
                <a:spcPct val="100000"/>
              </a:lnSpc>
              <a:spcBef>
                <a:spcPts val="30"/>
              </a:spcBef>
            </a:pPr>
            <a:r>
              <a:rPr sz="1100" u="sng" spc="-20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libri"/>
                <a:cs typeface="Calibri"/>
                <a:hlinkClick r:id="rId7" action="ppaction://hlinksldjump"/>
              </a:rPr>
              <a:t>Visual</a:t>
            </a:r>
            <a:r>
              <a:rPr sz="1100" u="sng" spc="-40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libri"/>
                <a:cs typeface="Calibri"/>
                <a:hlinkClick r:id="rId7" action="ppaction://hlinksldjump"/>
              </a:rPr>
              <a:t> </a:t>
            </a:r>
            <a:r>
              <a:rPr sz="1100" u="sng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libri"/>
                <a:cs typeface="Calibri"/>
                <a:hlinkClick r:id="rId7" action="ppaction://hlinksldjump"/>
              </a:rPr>
              <a:t>Arts</a:t>
            </a:r>
            <a:r>
              <a:rPr sz="1100" u="sng" spc="-15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libri"/>
                <a:cs typeface="Calibri"/>
                <a:hlinkClick r:id="rId7" action="ppaction://hlinksldjump"/>
              </a:rPr>
              <a:t> </a:t>
            </a:r>
            <a:r>
              <a:rPr sz="1100" u="sng" spc="-10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libri"/>
                <a:cs typeface="Calibri"/>
                <a:hlinkClick r:id="rId7" action="ppaction://hlinksldjump"/>
              </a:rPr>
              <a:t>(Mural,</a:t>
            </a:r>
            <a:endParaRPr sz="1100">
              <a:latin typeface="Calibri"/>
              <a:cs typeface="Calibri"/>
            </a:endParaRPr>
          </a:p>
          <a:p>
            <a:pPr algn="ctr">
              <a:lnSpc>
                <a:spcPct val="100000"/>
              </a:lnSpc>
              <a:spcBef>
                <a:spcPts val="5"/>
              </a:spcBef>
            </a:pPr>
            <a:r>
              <a:rPr sz="1100" u="sng" spc="-20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libri"/>
                <a:cs typeface="Calibri"/>
                <a:hlinkClick r:id="rId7" action="ppaction://hlinksldjump"/>
              </a:rPr>
              <a:t>Painting,</a:t>
            </a:r>
            <a:r>
              <a:rPr sz="1100" u="sng" spc="-55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libri"/>
                <a:cs typeface="Calibri"/>
                <a:hlinkClick r:id="rId7" action="ppaction://hlinksldjump"/>
              </a:rPr>
              <a:t> </a:t>
            </a:r>
            <a:r>
              <a:rPr sz="1100" u="sng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libri"/>
                <a:cs typeface="Calibri"/>
                <a:hlinkClick r:id="rId7" action="ppaction://hlinksldjump"/>
              </a:rPr>
              <a:t>Mixed</a:t>
            </a:r>
            <a:r>
              <a:rPr sz="1100" u="sng" spc="-20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libri"/>
                <a:cs typeface="Calibri"/>
                <a:hlinkClick r:id="rId7" action="ppaction://hlinksldjump"/>
              </a:rPr>
              <a:t> </a:t>
            </a:r>
            <a:r>
              <a:rPr sz="1100" u="sng" spc="-10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libri"/>
                <a:cs typeface="Calibri"/>
                <a:hlinkClick r:id="rId7" action="ppaction://hlinksldjump"/>
              </a:rPr>
              <a:t>Media)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2101976" y="5026278"/>
            <a:ext cx="1165860" cy="60833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R="5080" algn="ctr">
              <a:lnSpc>
                <a:spcPct val="100000"/>
              </a:lnSpc>
              <a:spcBef>
                <a:spcPts val="95"/>
              </a:spcBef>
            </a:pPr>
            <a:r>
              <a:rPr sz="1600" u="sng" spc="-20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libri"/>
                <a:cs typeface="Calibri"/>
                <a:hlinkClick r:id="rId8" action="ppaction://hlinksldjump"/>
              </a:rPr>
              <a:t>Peter</a:t>
            </a:r>
            <a:r>
              <a:rPr sz="1600" u="sng" spc="-45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libri"/>
                <a:cs typeface="Calibri"/>
                <a:hlinkClick r:id="rId8" action="ppaction://hlinksldjump"/>
              </a:rPr>
              <a:t> </a:t>
            </a:r>
            <a:r>
              <a:rPr sz="1600" u="sng" spc="-10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libri"/>
                <a:cs typeface="Calibri"/>
                <a:hlinkClick r:id="rId8" action="ppaction://hlinksldjump"/>
              </a:rPr>
              <a:t>Frantz</a:t>
            </a:r>
            <a:endParaRPr sz="1600">
              <a:latin typeface="Calibri"/>
              <a:cs typeface="Calibri"/>
            </a:endParaRPr>
          </a:p>
          <a:p>
            <a:pPr marL="12700" marR="5080" algn="ctr">
              <a:lnSpc>
                <a:spcPct val="100000"/>
              </a:lnSpc>
              <a:spcBef>
                <a:spcPts val="30"/>
              </a:spcBef>
            </a:pPr>
            <a:r>
              <a:rPr sz="1100" u="sng" spc="-20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libri"/>
                <a:cs typeface="Calibri"/>
                <a:hlinkClick r:id="rId8" action="ppaction://hlinksldjump"/>
              </a:rPr>
              <a:t>Interdisciplinary</a:t>
            </a:r>
            <a:r>
              <a:rPr sz="1100" u="sng" spc="55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libri"/>
                <a:cs typeface="Calibri"/>
                <a:hlinkClick r:id="rId8" action="ppaction://hlinksldjump"/>
              </a:rPr>
              <a:t> </a:t>
            </a:r>
            <a:r>
              <a:rPr sz="1100" u="sng" spc="-20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libri"/>
                <a:cs typeface="Calibri"/>
                <a:hlinkClick r:id="rId8" action="ppaction://hlinksldjump"/>
              </a:rPr>
              <a:t>Arts</a:t>
            </a:r>
            <a:r>
              <a:rPr sz="1100" spc="-20" dirty="0">
                <a:solidFill>
                  <a:srgbClr val="0000FF"/>
                </a:solidFill>
                <a:latin typeface="Calibri"/>
                <a:cs typeface="Calibri"/>
                <a:hlinkClick r:id="rId8" action="ppaction://hlinksldjump"/>
              </a:rPr>
              <a:t> </a:t>
            </a:r>
            <a:r>
              <a:rPr sz="1100" u="sng" spc="-20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libri"/>
                <a:cs typeface="Calibri"/>
                <a:hlinkClick r:id="rId8" action="ppaction://hlinksldjump"/>
              </a:rPr>
              <a:t>(Sculpture </a:t>
            </a:r>
            <a:r>
              <a:rPr sz="1100" u="sng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libri"/>
                <a:cs typeface="Calibri"/>
                <a:hlinkClick r:id="rId8" action="ppaction://hlinksldjump"/>
              </a:rPr>
              <a:t>&amp;</a:t>
            </a:r>
            <a:r>
              <a:rPr sz="1100" u="sng" spc="50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libri"/>
                <a:cs typeface="Calibri"/>
                <a:hlinkClick r:id="rId8" action="ppaction://hlinksldjump"/>
              </a:rPr>
              <a:t> </a:t>
            </a:r>
            <a:r>
              <a:rPr sz="1100" u="sng" spc="-10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libri"/>
                <a:cs typeface="Calibri"/>
                <a:hlinkClick r:id="rId8" action="ppaction://hlinksldjump"/>
              </a:rPr>
              <a:t>Video)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2049526" y="5903467"/>
            <a:ext cx="1217295" cy="44132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u="sng" spc="-10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libri"/>
                <a:cs typeface="Calibri"/>
                <a:hlinkClick r:id="rId9" action="ppaction://hlinksldjump"/>
              </a:rPr>
              <a:t>Rita</a:t>
            </a:r>
            <a:r>
              <a:rPr sz="1600" u="sng" spc="-75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libri"/>
                <a:cs typeface="Calibri"/>
                <a:hlinkClick r:id="rId9" action="ppaction://hlinksldjump"/>
              </a:rPr>
              <a:t> </a:t>
            </a:r>
            <a:r>
              <a:rPr sz="1600" u="sng" spc="-10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libri"/>
                <a:cs typeface="Calibri"/>
                <a:hlinkClick r:id="rId9" action="ppaction://hlinksldjump"/>
              </a:rPr>
              <a:t>Haldeman</a:t>
            </a:r>
            <a:endParaRPr sz="1600">
              <a:latin typeface="Calibri"/>
              <a:cs typeface="Calibri"/>
            </a:endParaRPr>
          </a:p>
          <a:p>
            <a:pPr marL="27940">
              <a:lnSpc>
                <a:spcPct val="100000"/>
              </a:lnSpc>
              <a:spcBef>
                <a:spcPts val="35"/>
              </a:spcBef>
            </a:pPr>
            <a:r>
              <a:rPr sz="1100" u="sng" spc="-20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libri"/>
                <a:cs typeface="Calibri"/>
                <a:hlinkClick r:id="rId9" action="ppaction://hlinksldjump"/>
              </a:rPr>
              <a:t>Visual</a:t>
            </a:r>
            <a:r>
              <a:rPr sz="1100" u="sng" spc="-30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libri"/>
                <a:cs typeface="Calibri"/>
                <a:hlinkClick r:id="rId9" action="ppaction://hlinksldjump"/>
              </a:rPr>
              <a:t> </a:t>
            </a:r>
            <a:r>
              <a:rPr sz="1100" u="sng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libri"/>
                <a:cs typeface="Calibri"/>
                <a:hlinkClick r:id="rId9" action="ppaction://hlinksldjump"/>
              </a:rPr>
              <a:t>Arts</a:t>
            </a:r>
            <a:r>
              <a:rPr sz="1100" u="sng" spc="-15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libri"/>
                <a:cs typeface="Calibri"/>
                <a:hlinkClick r:id="rId9" action="ppaction://hlinksldjump"/>
              </a:rPr>
              <a:t> </a:t>
            </a:r>
            <a:r>
              <a:rPr sz="1100" u="sng" spc="-10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libri"/>
                <a:cs typeface="Calibri"/>
                <a:hlinkClick r:id="rId9" action="ppaction://hlinksldjump"/>
              </a:rPr>
              <a:t>(Painting)</a:t>
            </a:r>
            <a:endParaRPr sz="1100">
              <a:latin typeface="Calibri"/>
              <a:cs typeface="Calibri"/>
            </a:endParaRPr>
          </a:p>
        </p:txBody>
      </p:sp>
      <p:pic>
        <p:nvPicPr>
          <p:cNvPr id="13" name="object 13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1036319" y="3351276"/>
            <a:ext cx="676656" cy="768096"/>
          </a:xfrm>
          <a:prstGeom prst="rect">
            <a:avLst/>
          </a:prstGeom>
        </p:spPr>
      </p:pic>
      <p:pic>
        <p:nvPicPr>
          <p:cNvPr id="14" name="object 14"/>
          <p:cNvPicPr/>
          <p:nvPr/>
        </p:nvPicPr>
        <p:blipFill>
          <a:blip r:embed="rId11" cstate="print"/>
          <a:stretch>
            <a:fillRect/>
          </a:stretch>
        </p:blipFill>
        <p:spPr>
          <a:xfrm>
            <a:off x="3669791" y="4151376"/>
            <a:ext cx="580643" cy="769619"/>
          </a:xfrm>
          <a:prstGeom prst="rect">
            <a:avLst/>
          </a:prstGeom>
        </p:spPr>
      </p:pic>
      <p:pic>
        <p:nvPicPr>
          <p:cNvPr id="15" name="object 15"/>
          <p:cNvPicPr/>
          <p:nvPr/>
        </p:nvPicPr>
        <p:blipFill>
          <a:blip r:embed="rId12" cstate="print"/>
          <a:stretch>
            <a:fillRect/>
          </a:stretch>
        </p:blipFill>
        <p:spPr>
          <a:xfrm>
            <a:off x="1048511" y="4975859"/>
            <a:ext cx="664463" cy="769619"/>
          </a:xfrm>
          <a:prstGeom prst="rect">
            <a:avLst/>
          </a:prstGeom>
        </p:spPr>
      </p:pic>
      <p:pic>
        <p:nvPicPr>
          <p:cNvPr id="16" name="object 16"/>
          <p:cNvPicPr/>
          <p:nvPr/>
        </p:nvPicPr>
        <p:blipFill>
          <a:blip r:embed="rId13" cstate="print"/>
          <a:stretch>
            <a:fillRect/>
          </a:stretch>
        </p:blipFill>
        <p:spPr>
          <a:xfrm>
            <a:off x="3645408" y="5772911"/>
            <a:ext cx="652272" cy="769619"/>
          </a:xfrm>
          <a:prstGeom prst="rect">
            <a:avLst/>
          </a:prstGeom>
        </p:spPr>
      </p:pic>
      <p:sp>
        <p:nvSpPr>
          <p:cNvPr id="17" name="object 17"/>
          <p:cNvSpPr txBox="1"/>
          <p:nvPr/>
        </p:nvSpPr>
        <p:spPr>
          <a:xfrm>
            <a:off x="6315583" y="3461765"/>
            <a:ext cx="1205230" cy="44069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635" algn="ctr">
              <a:lnSpc>
                <a:spcPct val="100000"/>
              </a:lnSpc>
              <a:spcBef>
                <a:spcPts val="95"/>
              </a:spcBef>
            </a:pPr>
            <a:r>
              <a:rPr sz="1600" u="sng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libri"/>
                <a:cs typeface="Calibri"/>
                <a:hlinkClick r:id="rId14" action="ppaction://hlinksldjump"/>
              </a:rPr>
              <a:t>Jan</a:t>
            </a:r>
            <a:r>
              <a:rPr sz="1600" u="sng" spc="-90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libri"/>
                <a:cs typeface="Calibri"/>
                <a:hlinkClick r:id="rId14" action="ppaction://hlinksldjump"/>
              </a:rPr>
              <a:t> </a:t>
            </a:r>
            <a:r>
              <a:rPr sz="1600" u="sng" spc="-10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libri"/>
                <a:cs typeface="Calibri"/>
                <a:hlinkClick r:id="rId14" action="ppaction://hlinksldjump"/>
              </a:rPr>
              <a:t>Kinney</a:t>
            </a:r>
            <a:endParaRPr sz="1600">
              <a:latin typeface="Calibri"/>
              <a:cs typeface="Calibri"/>
            </a:endParaRPr>
          </a:p>
          <a:p>
            <a:pPr algn="ctr">
              <a:lnSpc>
                <a:spcPct val="100000"/>
              </a:lnSpc>
              <a:spcBef>
                <a:spcPts val="30"/>
              </a:spcBef>
            </a:pPr>
            <a:r>
              <a:rPr sz="1100" u="sng" spc="-10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libri"/>
                <a:cs typeface="Calibri"/>
                <a:hlinkClick r:id="rId14" action="ppaction://hlinksldjump"/>
              </a:rPr>
              <a:t>Folk</a:t>
            </a:r>
            <a:r>
              <a:rPr sz="1100" u="sng" spc="-80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libri"/>
                <a:cs typeface="Calibri"/>
                <a:hlinkClick r:id="rId14" action="ppaction://hlinksldjump"/>
              </a:rPr>
              <a:t> </a:t>
            </a:r>
            <a:r>
              <a:rPr sz="1100" u="sng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libri"/>
                <a:cs typeface="Calibri"/>
                <a:hlinkClick r:id="rId14" action="ppaction://hlinksldjump"/>
              </a:rPr>
              <a:t>Arts</a:t>
            </a:r>
            <a:r>
              <a:rPr sz="1100" u="sng" spc="-15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libri"/>
                <a:cs typeface="Calibri"/>
                <a:hlinkClick r:id="rId14" action="ppaction://hlinksldjump"/>
              </a:rPr>
              <a:t> </a:t>
            </a:r>
            <a:r>
              <a:rPr sz="1100" u="sng" spc="-10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libri"/>
                <a:cs typeface="Calibri"/>
                <a:hlinkClick r:id="rId14" action="ppaction://hlinksldjump"/>
              </a:rPr>
              <a:t>(Storyteller)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6080252" y="1716404"/>
            <a:ext cx="2459355" cy="60833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95"/>
              </a:spcBef>
            </a:pPr>
            <a:r>
              <a:rPr sz="1600" u="sng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libri"/>
                <a:cs typeface="Calibri"/>
                <a:hlinkClick r:id="rId15" action="ppaction://hlinksldjump"/>
              </a:rPr>
              <a:t>Jane</a:t>
            </a:r>
            <a:r>
              <a:rPr sz="1600" u="sng" spc="-90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libri"/>
                <a:cs typeface="Calibri"/>
                <a:hlinkClick r:id="rId15" action="ppaction://hlinksldjump"/>
              </a:rPr>
              <a:t> </a:t>
            </a:r>
            <a:r>
              <a:rPr sz="1600" u="sng" spc="-20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libri"/>
                <a:cs typeface="Calibri"/>
                <a:hlinkClick r:id="rId15" action="ppaction://hlinksldjump"/>
              </a:rPr>
              <a:t>Holt</a:t>
            </a:r>
            <a:endParaRPr sz="1600">
              <a:latin typeface="Calibri"/>
              <a:cs typeface="Calibri"/>
            </a:endParaRPr>
          </a:p>
          <a:p>
            <a:pPr marL="12700" marR="5080" algn="ctr">
              <a:lnSpc>
                <a:spcPct val="100000"/>
              </a:lnSpc>
              <a:spcBef>
                <a:spcPts val="30"/>
              </a:spcBef>
            </a:pPr>
            <a:r>
              <a:rPr sz="1100" u="sng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libri"/>
                <a:cs typeface="Calibri"/>
                <a:hlinkClick r:id="rId15" action="ppaction://hlinksldjump"/>
              </a:rPr>
              <a:t>Visual</a:t>
            </a:r>
            <a:r>
              <a:rPr sz="1100" u="sng" spc="-20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libri"/>
                <a:cs typeface="Calibri"/>
                <a:hlinkClick r:id="rId15" action="ppaction://hlinksldjump"/>
              </a:rPr>
              <a:t> </a:t>
            </a:r>
            <a:r>
              <a:rPr sz="1100" u="sng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libri"/>
                <a:cs typeface="Calibri"/>
                <a:hlinkClick r:id="rId15" action="ppaction://hlinksldjump"/>
              </a:rPr>
              <a:t>Arts</a:t>
            </a:r>
            <a:r>
              <a:rPr sz="1100" u="sng" spc="15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libri"/>
                <a:cs typeface="Calibri"/>
                <a:hlinkClick r:id="rId15" action="ppaction://hlinksldjump"/>
              </a:rPr>
              <a:t> </a:t>
            </a:r>
            <a:r>
              <a:rPr sz="1100" u="sng" spc="-30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libri"/>
                <a:cs typeface="Calibri"/>
                <a:hlinkClick r:id="rId15" action="ppaction://hlinksldjump"/>
              </a:rPr>
              <a:t>(Painting,</a:t>
            </a:r>
            <a:r>
              <a:rPr sz="1100" u="sng" spc="-60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libri"/>
                <a:cs typeface="Calibri"/>
                <a:hlinkClick r:id="rId15" action="ppaction://hlinksldjump"/>
              </a:rPr>
              <a:t> </a:t>
            </a:r>
            <a:r>
              <a:rPr sz="1100" u="sng" spc="-10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libri"/>
                <a:cs typeface="Calibri"/>
                <a:hlinkClick r:id="rId15" action="ppaction://hlinksldjump"/>
              </a:rPr>
              <a:t>Mosaic,</a:t>
            </a:r>
            <a:r>
              <a:rPr sz="1100" u="sng" spc="-55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libri"/>
                <a:cs typeface="Calibri"/>
                <a:hlinkClick r:id="rId15" action="ppaction://hlinksldjump"/>
              </a:rPr>
              <a:t> </a:t>
            </a:r>
            <a:r>
              <a:rPr sz="1100" u="sng" spc="-10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libri"/>
                <a:cs typeface="Calibri"/>
                <a:hlinkClick r:id="rId15" action="ppaction://hlinksldjump"/>
              </a:rPr>
              <a:t>Pottery,</a:t>
            </a:r>
            <a:r>
              <a:rPr sz="1100" u="sng" spc="-90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libri"/>
                <a:cs typeface="Calibri"/>
                <a:hlinkClick r:id="rId15" action="ppaction://hlinksldjump"/>
              </a:rPr>
              <a:t> </a:t>
            </a:r>
            <a:r>
              <a:rPr sz="1100" u="sng" spc="-10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libri"/>
                <a:cs typeface="Calibri"/>
                <a:hlinkClick r:id="rId15" action="ppaction://hlinksldjump"/>
              </a:rPr>
              <a:t>Fabric</a:t>
            </a:r>
            <a:r>
              <a:rPr sz="1100" spc="-10" dirty="0">
                <a:solidFill>
                  <a:srgbClr val="0000FF"/>
                </a:solidFill>
                <a:latin typeface="Calibri"/>
                <a:cs typeface="Calibri"/>
                <a:hlinkClick r:id="rId15" action="ppaction://hlinksldjump"/>
              </a:rPr>
              <a:t> </a:t>
            </a:r>
            <a:r>
              <a:rPr sz="1100" u="sng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libri"/>
                <a:cs typeface="Calibri"/>
                <a:hlinkClick r:id="rId15" action="ppaction://hlinksldjump"/>
              </a:rPr>
              <a:t>Arts,</a:t>
            </a:r>
            <a:r>
              <a:rPr sz="1100" u="sng" spc="-5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libri"/>
                <a:cs typeface="Calibri"/>
                <a:hlinkClick r:id="rId15" action="ppaction://hlinksldjump"/>
              </a:rPr>
              <a:t> </a:t>
            </a:r>
            <a:r>
              <a:rPr sz="1100" u="sng" spc="-20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libri"/>
                <a:cs typeface="Calibri"/>
                <a:hlinkClick r:id="rId15" action="ppaction://hlinksldjump"/>
              </a:rPr>
              <a:t>Puppet</a:t>
            </a:r>
            <a:r>
              <a:rPr sz="1100" u="sng" spc="-50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libri"/>
                <a:cs typeface="Calibri"/>
                <a:hlinkClick r:id="rId15" action="ppaction://hlinksldjump"/>
              </a:rPr>
              <a:t> </a:t>
            </a:r>
            <a:r>
              <a:rPr sz="1100" u="sng" spc="-10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libri"/>
                <a:cs typeface="Calibri"/>
                <a:hlinkClick r:id="rId15" action="ppaction://hlinksldjump"/>
              </a:rPr>
              <a:t>Theater)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6318884" y="2610357"/>
            <a:ext cx="1148715" cy="44069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u="sng" spc="-35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libri"/>
                <a:cs typeface="Calibri"/>
                <a:hlinkClick r:id="rId16" action="ppaction://hlinksldjump"/>
              </a:rPr>
              <a:t>Terry</a:t>
            </a:r>
            <a:r>
              <a:rPr sz="1600" u="sng" spc="-55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libri"/>
                <a:cs typeface="Calibri"/>
                <a:hlinkClick r:id="rId16" action="ppaction://hlinksldjump"/>
              </a:rPr>
              <a:t> </a:t>
            </a:r>
            <a:r>
              <a:rPr sz="1600" u="sng" spc="-10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libri"/>
                <a:cs typeface="Calibri"/>
                <a:hlinkClick r:id="rId16" action="ppaction://hlinksldjump"/>
              </a:rPr>
              <a:t>Johnson</a:t>
            </a:r>
            <a:endParaRPr sz="1600">
              <a:latin typeface="Calibri"/>
              <a:cs typeface="Calibri"/>
            </a:endParaRPr>
          </a:p>
          <a:p>
            <a:pPr marL="19685">
              <a:lnSpc>
                <a:spcPct val="100000"/>
              </a:lnSpc>
              <a:spcBef>
                <a:spcPts val="30"/>
              </a:spcBef>
            </a:pPr>
            <a:r>
              <a:rPr sz="1100" u="sng" spc="-20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libri"/>
                <a:cs typeface="Calibri"/>
                <a:hlinkClick r:id="rId16" action="ppaction://hlinksldjump"/>
              </a:rPr>
              <a:t>Visual</a:t>
            </a:r>
            <a:r>
              <a:rPr sz="1100" u="sng" spc="-30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libri"/>
                <a:cs typeface="Calibri"/>
                <a:hlinkClick r:id="rId16" action="ppaction://hlinksldjump"/>
              </a:rPr>
              <a:t> </a:t>
            </a:r>
            <a:r>
              <a:rPr sz="1100" u="sng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libri"/>
                <a:cs typeface="Calibri"/>
                <a:hlinkClick r:id="rId16" action="ppaction://hlinksldjump"/>
              </a:rPr>
              <a:t>Arts</a:t>
            </a:r>
            <a:r>
              <a:rPr sz="1100" u="sng" spc="-15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libri"/>
                <a:cs typeface="Calibri"/>
                <a:hlinkClick r:id="rId16" action="ppaction://hlinksldjump"/>
              </a:rPr>
              <a:t> </a:t>
            </a:r>
            <a:r>
              <a:rPr sz="1100" u="sng" spc="-10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libri"/>
                <a:cs typeface="Calibri"/>
                <a:hlinkClick r:id="rId16" action="ppaction://hlinksldjump"/>
              </a:rPr>
              <a:t>(Mosaic)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6435344" y="4192015"/>
            <a:ext cx="998855" cy="60896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95"/>
              </a:spcBef>
            </a:pPr>
            <a:r>
              <a:rPr sz="1600" u="sng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libri"/>
                <a:cs typeface="Calibri"/>
                <a:hlinkClick r:id="rId17" action="ppaction://hlinksldjump"/>
              </a:rPr>
              <a:t>Joy</a:t>
            </a:r>
            <a:r>
              <a:rPr sz="1600" u="sng" spc="-65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libri"/>
                <a:cs typeface="Calibri"/>
                <a:hlinkClick r:id="rId17" action="ppaction://hlinksldjump"/>
              </a:rPr>
              <a:t> </a:t>
            </a:r>
            <a:r>
              <a:rPr sz="1600" u="sng" spc="-10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libri"/>
                <a:cs typeface="Calibri"/>
                <a:hlinkClick r:id="rId17" action="ppaction://hlinksldjump"/>
              </a:rPr>
              <a:t>Knepp</a:t>
            </a:r>
            <a:endParaRPr sz="1600">
              <a:latin typeface="Calibri"/>
              <a:cs typeface="Calibri"/>
            </a:endParaRPr>
          </a:p>
          <a:p>
            <a:pPr algn="ctr">
              <a:lnSpc>
                <a:spcPct val="100000"/>
              </a:lnSpc>
              <a:spcBef>
                <a:spcPts val="30"/>
              </a:spcBef>
            </a:pPr>
            <a:r>
              <a:rPr sz="1100" u="sng" spc="-20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libri"/>
                <a:cs typeface="Calibri"/>
                <a:hlinkClick r:id="rId17" action="ppaction://hlinksldjump"/>
              </a:rPr>
              <a:t>Folk</a:t>
            </a:r>
            <a:r>
              <a:rPr sz="1100" u="sng" spc="-85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libri"/>
                <a:cs typeface="Calibri"/>
                <a:hlinkClick r:id="rId17" action="ppaction://hlinksldjump"/>
              </a:rPr>
              <a:t> </a:t>
            </a:r>
            <a:r>
              <a:rPr sz="1100" u="sng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libri"/>
                <a:cs typeface="Calibri"/>
                <a:hlinkClick r:id="rId17" action="ppaction://hlinksldjump"/>
              </a:rPr>
              <a:t>Arts</a:t>
            </a:r>
            <a:r>
              <a:rPr sz="1100" u="sng" spc="-5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libri"/>
                <a:cs typeface="Calibri"/>
                <a:hlinkClick r:id="rId17" action="ppaction://hlinksldjump"/>
              </a:rPr>
              <a:t> </a:t>
            </a:r>
            <a:r>
              <a:rPr sz="1100" u="sng" spc="-10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libri"/>
                <a:cs typeface="Calibri"/>
                <a:hlinkClick r:id="rId17" action="ppaction://hlinksldjump"/>
              </a:rPr>
              <a:t>(Jewelry</a:t>
            </a:r>
            <a:endParaRPr sz="1100">
              <a:latin typeface="Calibri"/>
              <a:cs typeface="Calibri"/>
            </a:endParaRPr>
          </a:p>
          <a:p>
            <a:pPr marL="1270" algn="ctr">
              <a:lnSpc>
                <a:spcPct val="100000"/>
              </a:lnSpc>
              <a:spcBef>
                <a:spcPts val="5"/>
              </a:spcBef>
            </a:pPr>
            <a:r>
              <a:rPr sz="1100" u="sng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libri"/>
                <a:cs typeface="Calibri"/>
                <a:hlinkClick r:id="rId17" action="ppaction://hlinksldjump"/>
              </a:rPr>
              <a:t>&amp;</a:t>
            </a:r>
            <a:r>
              <a:rPr sz="1100" u="sng" spc="-20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libri"/>
                <a:cs typeface="Calibri"/>
                <a:hlinkClick r:id="rId17" action="ppaction://hlinksldjump"/>
              </a:rPr>
              <a:t> </a:t>
            </a:r>
            <a:r>
              <a:rPr sz="1100" u="sng" spc="-10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libri"/>
                <a:cs typeface="Calibri"/>
                <a:hlinkClick r:id="rId17" action="ppaction://hlinksldjump"/>
              </a:rPr>
              <a:t>Sculpture)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6294882" y="5017389"/>
            <a:ext cx="1522095" cy="60833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95"/>
              </a:spcBef>
            </a:pPr>
            <a:r>
              <a:rPr sz="1600" u="sng" spc="-30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libri"/>
                <a:cs typeface="Calibri"/>
                <a:hlinkClick r:id="rId18" action="ppaction://hlinksldjump"/>
              </a:rPr>
              <a:t>Evgeny</a:t>
            </a:r>
            <a:r>
              <a:rPr sz="1600" u="sng" spc="-60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libri"/>
                <a:cs typeface="Calibri"/>
                <a:hlinkClick r:id="rId18" action="ppaction://hlinksldjump"/>
              </a:rPr>
              <a:t> </a:t>
            </a:r>
            <a:r>
              <a:rPr sz="1600" u="sng" spc="-10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libri"/>
                <a:cs typeface="Calibri"/>
                <a:hlinkClick r:id="rId18" action="ppaction://hlinksldjump"/>
              </a:rPr>
              <a:t>Krayushkin</a:t>
            </a:r>
            <a:endParaRPr sz="1600">
              <a:latin typeface="Calibri"/>
              <a:cs typeface="Calibri"/>
            </a:endParaRPr>
          </a:p>
          <a:p>
            <a:pPr marL="215265" marR="188595" algn="ctr">
              <a:lnSpc>
                <a:spcPct val="100000"/>
              </a:lnSpc>
              <a:spcBef>
                <a:spcPts val="30"/>
              </a:spcBef>
            </a:pPr>
            <a:r>
              <a:rPr sz="1100" u="sng" spc="-20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libri"/>
                <a:cs typeface="Calibri"/>
                <a:hlinkClick r:id="rId18" action="ppaction://hlinksldjump"/>
              </a:rPr>
              <a:t>Visual</a:t>
            </a:r>
            <a:r>
              <a:rPr sz="1100" u="sng" spc="-30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libri"/>
                <a:cs typeface="Calibri"/>
                <a:hlinkClick r:id="rId18" action="ppaction://hlinksldjump"/>
              </a:rPr>
              <a:t> </a:t>
            </a:r>
            <a:r>
              <a:rPr sz="1100" u="sng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libri"/>
                <a:cs typeface="Calibri"/>
                <a:hlinkClick r:id="rId18" action="ppaction://hlinksldjump"/>
              </a:rPr>
              <a:t>Arts</a:t>
            </a:r>
            <a:r>
              <a:rPr sz="1100" u="sng" spc="-15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libri"/>
                <a:cs typeface="Calibri"/>
                <a:hlinkClick r:id="rId18" action="ppaction://hlinksldjump"/>
              </a:rPr>
              <a:t> </a:t>
            </a:r>
            <a:r>
              <a:rPr sz="1100" u="sng" spc="-10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libri"/>
                <a:cs typeface="Calibri"/>
                <a:hlinkClick r:id="rId18" action="ppaction://hlinksldjump"/>
              </a:rPr>
              <a:t>(Painting</a:t>
            </a:r>
            <a:r>
              <a:rPr sz="1100" spc="-10" dirty="0">
                <a:solidFill>
                  <a:srgbClr val="0000FF"/>
                </a:solidFill>
                <a:latin typeface="Calibri"/>
                <a:cs typeface="Calibri"/>
                <a:hlinkClick r:id="rId18" action="ppaction://hlinksldjump"/>
              </a:rPr>
              <a:t> </a:t>
            </a:r>
            <a:r>
              <a:rPr sz="1100" u="sng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libri"/>
                <a:cs typeface="Calibri"/>
                <a:hlinkClick r:id="rId18" action="ppaction://hlinksldjump"/>
              </a:rPr>
              <a:t>&amp;</a:t>
            </a:r>
            <a:r>
              <a:rPr sz="1100" u="sng" spc="-20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libri"/>
                <a:cs typeface="Calibri"/>
                <a:hlinkClick r:id="rId18" action="ppaction://hlinksldjump"/>
              </a:rPr>
              <a:t> </a:t>
            </a:r>
            <a:r>
              <a:rPr sz="1100" u="sng" spc="-10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libri"/>
                <a:cs typeface="Calibri"/>
                <a:hlinkClick r:id="rId18" action="ppaction://hlinksldjump"/>
              </a:rPr>
              <a:t>Woodcarving)</a:t>
            </a:r>
            <a:endParaRPr sz="1100">
              <a:latin typeface="Calibri"/>
              <a:cs typeface="Calibri"/>
            </a:endParaRPr>
          </a:p>
        </p:txBody>
      </p:sp>
      <p:pic>
        <p:nvPicPr>
          <p:cNvPr id="22" name="object 22"/>
          <p:cNvPicPr/>
          <p:nvPr/>
        </p:nvPicPr>
        <p:blipFill>
          <a:blip r:embed="rId19" cstate="print"/>
          <a:stretch>
            <a:fillRect/>
          </a:stretch>
        </p:blipFill>
        <p:spPr>
          <a:xfrm>
            <a:off x="5289803" y="1648967"/>
            <a:ext cx="676655" cy="774191"/>
          </a:xfrm>
          <a:prstGeom prst="rect">
            <a:avLst/>
          </a:prstGeom>
        </p:spPr>
      </p:pic>
      <p:pic>
        <p:nvPicPr>
          <p:cNvPr id="23" name="object 23"/>
          <p:cNvPicPr/>
          <p:nvPr/>
        </p:nvPicPr>
        <p:blipFill>
          <a:blip r:embed="rId20" cstate="print"/>
          <a:stretch>
            <a:fillRect/>
          </a:stretch>
        </p:blipFill>
        <p:spPr>
          <a:xfrm>
            <a:off x="7876031" y="2488692"/>
            <a:ext cx="675131" cy="766572"/>
          </a:xfrm>
          <a:prstGeom prst="rect">
            <a:avLst/>
          </a:prstGeom>
        </p:spPr>
      </p:pic>
      <p:pic>
        <p:nvPicPr>
          <p:cNvPr id="24" name="object 24"/>
          <p:cNvPicPr/>
          <p:nvPr/>
        </p:nvPicPr>
        <p:blipFill>
          <a:blip r:embed="rId21" cstate="print"/>
          <a:stretch>
            <a:fillRect/>
          </a:stretch>
        </p:blipFill>
        <p:spPr>
          <a:xfrm>
            <a:off x="5289803" y="3358896"/>
            <a:ext cx="676655" cy="760476"/>
          </a:xfrm>
          <a:prstGeom prst="rect">
            <a:avLst/>
          </a:prstGeom>
        </p:spPr>
      </p:pic>
      <p:pic>
        <p:nvPicPr>
          <p:cNvPr id="25" name="object 25"/>
          <p:cNvPicPr/>
          <p:nvPr/>
        </p:nvPicPr>
        <p:blipFill>
          <a:blip r:embed="rId22" cstate="print"/>
          <a:stretch>
            <a:fillRect/>
          </a:stretch>
        </p:blipFill>
        <p:spPr>
          <a:xfrm>
            <a:off x="7853171" y="4151376"/>
            <a:ext cx="697992" cy="769619"/>
          </a:xfrm>
          <a:prstGeom prst="rect">
            <a:avLst/>
          </a:prstGeom>
        </p:spPr>
      </p:pic>
      <p:pic>
        <p:nvPicPr>
          <p:cNvPr id="26" name="object 26"/>
          <p:cNvPicPr/>
          <p:nvPr/>
        </p:nvPicPr>
        <p:blipFill>
          <a:blip r:embed="rId23" cstate="print"/>
          <a:stretch>
            <a:fillRect/>
          </a:stretch>
        </p:blipFill>
        <p:spPr>
          <a:xfrm>
            <a:off x="5312664" y="4972811"/>
            <a:ext cx="653796" cy="765047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38937" rIns="0" bIns="0" rtlCol="0">
            <a:spAutoFit/>
          </a:bodyPr>
          <a:lstStyle/>
          <a:p>
            <a:pPr marL="676910">
              <a:lnSpc>
                <a:spcPct val="100000"/>
              </a:lnSpc>
              <a:spcBef>
                <a:spcPts val="100"/>
              </a:spcBef>
            </a:pPr>
            <a:r>
              <a:rPr dirty="0"/>
              <a:t>Allison</a:t>
            </a:r>
            <a:r>
              <a:rPr spc="-45" dirty="0"/>
              <a:t> </a:t>
            </a:r>
            <a:r>
              <a:rPr spc="-10" dirty="0"/>
              <a:t>Popieski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843788" y="909065"/>
            <a:ext cx="8326120" cy="541020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0014" algn="ctr">
              <a:lnSpc>
                <a:spcPct val="100000"/>
              </a:lnSpc>
              <a:spcBef>
                <a:spcPts val="105"/>
              </a:spcBef>
            </a:pPr>
            <a:r>
              <a:rPr sz="1400" dirty="0">
                <a:latin typeface="Calibri"/>
                <a:cs typeface="Calibri"/>
              </a:rPr>
              <a:t>Dance</a:t>
            </a:r>
            <a:r>
              <a:rPr sz="1400" spc="-5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/</a:t>
            </a:r>
            <a:r>
              <a:rPr sz="1400" spc="-80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Attack</a:t>
            </a:r>
            <a:r>
              <a:rPr sz="1400" spc="-25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Theatre</a:t>
            </a:r>
            <a:endParaRPr sz="14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14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1450">
              <a:latin typeface="Calibri"/>
              <a:cs typeface="Calibri"/>
            </a:endParaRPr>
          </a:p>
          <a:p>
            <a:pPr marL="2637155">
              <a:lnSpc>
                <a:spcPct val="100000"/>
              </a:lnSpc>
            </a:pPr>
            <a:r>
              <a:rPr sz="1800" b="1" dirty="0">
                <a:solidFill>
                  <a:srgbClr val="F4AF20"/>
                </a:solidFill>
                <a:latin typeface="Calibri"/>
                <a:cs typeface="Calibri"/>
              </a:rPr>
              <a:t>Artist</a:t>
            </a:r>
            <a:r>
              <a:rPr sz="1800" b="1" spc="-60" dirty="0">
                <a:solidFill>
                  <a:srgbClr val="F4AF20"/>
                </a:solidFill>
                <a:latin typeface="Calibri"/>
                <a:cs typeface="Calibri"/>
              </a:rPr>
              <a:t> </a:t>
            </a:r>
            <a:r>
              <a:rPr sz="1800" b="1" spc="-10" dirty="0">
                <a:solidFill>
                  <a:srgbClr val="F4AF20"/>
                </a:solidFill>
                <a:latin typeface="Calibri"/>
                <a:cs typeface="Calibri"/>
              </a:rPr>
              <a:t>Contact:</a:t>
            </a:r>
            <a:endParaRPr sz="1800">
              <a:latin typeface="Calibri"/>
              <a:cs typeface="Calibri"/>
            </a:endParaRPr>
          </a:p>
          <a:p>
            <a:pPr marR="4293870" algn="r">
              <a:lnSpc>
                <a:spcPct val="100000"/>
              </a:lnSpc>
              <a:spcBef>
                <a:spcPts val="190"/>
              </a:spcBef>
            </a:pPr>
            <a:r>
              <a:rPr sz="1200" b="1" dirty="0">
                <a:latin typeface="Calibri"/>
                <a:cs typeface="Calibri"/>
              </a:rPr>
              <a:t>212</a:t>
            </a:r>
            <a:r>
              <a:rPr sz="1200" b="1" spc="-50" dirty="0">
                <a:latin typeface="Calibri"/>
                <a:cs typeface="Calibri"/>
              </a:rPr>
              <a:t> </a:t>
            </a:r>
            <a:r>
              <a:rPr sz="1200" b="1" dirty="0">
                <a:latin typeface="Calibri"/>
                <a:cs typeface="Calibri"/>
              </a:rPr>
              <a:t>45</a:t>
            </a:r>
            <a:r>
              <a:rPr sz="1200" b="1" baseline="17361" dirty="0">
                <a:latin typeface="Calibri"/>
                <a:cs typeface="Calibri"/>
              </a:rPr>
              <a:t>th</a:t>
            </a:r>
            <a:r>
              <a:rPr sz="1200" b="1" spc="44" baseline="17361" dirty="0">
                <a:latin typeface="Calibri"/>
                <a:cs typeface="Calibri"/>
              </a:rPr>
              <a:t> </a:t>
            </a:r>
            <a:r>
              <a:rPr sz="1200" b="1" spc="-10" dirty="0">
                <a:latin typeface="Calibri"/>
                <a:cs typeface="Calibri"/>
              </a:rPr>
              <a:t>Street,</a:t>
            </a:r>
            <a:r>
              <a:rPr sz="1200" b="1" spc="-70" dirty="0">
                <a:latin typeface="Calibri"/>
                <a:cs typeface="Calibri"/>
              </a:rPr>
              <a:t> </a:t>
            </a:r>
            <a:r>
              <a:rPr sz="1200" b="1" dirty="0">
                <a:latin typeface="Calibri"/>
                <a:cs typeface="Calibri"/>
              </a:rPr>
              <a:t>Pittsburgh</a:t>
            </a:r>
            <a:r>
              <a:rPr sz="1200" b="1" spc="-35" dirty="0">
                <a:latin typeface="Calibri"/>
                <a:cs typeface="Calibri"/>
              </a:rPr>
              <a:t> </a:t>
            </a:r>
            <a:r>
              <a:rPr sz="1200" b="1" dirty="0">
                <a:latin typeface="Calibri"/>
                <a:cs typeface="Calibri"/>
              </a:rPr>
              <a:t>PA</a:t>
            </a:r>
            <a:r>
              <a:rPr sz="1200" b="1" spc="-30" dirty="0">
                <a:latin typeface="Calibri"/>
                <a:cs typeface="Calibri"/>
              </a:rPr>
              <a:t> </a:t>
            </a:r>
            <a:r>
              <a:rPr sz="1200" b="1" spc="-10" dirty="0">
                <a:latin typeface="Calibri"/>
                <a:cs typeface="Calibri"/>
              </a:rPr>
              <a:t>15201</a:t>
            </a:r>
            <a:endParaRPr sz="1200">
              <a:latin typeface="Calibri"/>
              <a:cs typeface="Calibri"/>
            </a:endParaRPr>
          </a:p>
          <a:p>
            <a:pPr marL="1737360" marR="4291965" indent="597535" algn="r">
              <a:lnSpc>
                <a:spcPct val="118100"/>
              </a:lnSpc>
              <a:spcBef>
                <a:spcPts val="10"/>
              </a:spcBef>
            </a:pPr>
            <a:r>
              <a:rPr sz="1200" b="1" u="sng" spc="-20" dirty="0">
                <a:solidFill>
                  <a:srgbClr val="0000FF"/>
                </a:solidFill>
                <a:uFill>
                  <a:solidFill>
                    <a:srgbClr val="CE0D27"/>
                  </a:solidFill>
                </a:uFill>
                <a:latin typeface="Calibri"/>
                <a:cs typeface="Calibri"/>
                <a:hlinkClick r:id="rId2"/>
              </a:rPr>
              <a:t>allison@attacktheatre.com</a:t>
            </a:r>
            <a:r>
              <a:rPr sz="1200" b="1" spc="-20" dirty="0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sz="1200" b="1" spc="-10" dirty="0">
                <a:latin typeface="Calibri"/>
                <a:cs typeface="Calibri"/>
              </a:rPr>
              <a:t>https://</a:t>
            </a:r>
            <a:r>
              <a:rPr sz="1200" b="1" u="sng" spc="-10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libri"/>
                <a:cs typeface="Calibri"/>
                <a:hlinkClick r:id="rId3"/>
              </a:rPr>
              <a:t>www.attacktheatre.com</a:t>
            </a:r>
            <a:r>
              <a:rPr sz="1200" b="1" spc="500" dirty="0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sz="1200" b="1" dirty="0">
                <a:solidFill>
                  <a:srgbClr val="F4AF20"/>
                </a:solidFill>
                <a:latin typeface="Calibri"/>
                <a:cs typeface="Calibri"/>
              </a:rPr>
              <a:t>Age</a:t>
            </a:r>
            <a:r>
              <a:rPr sz="1200" b="1" spc="-35" dirty="0">
                <a:solidFill>
                  <a:srgbClr val="F4AF20"/>
                </a:solidFill>
                <a:latin typeface="Calibri"/>
                <a:cs typeface="Calibri"/>
              </a:rPr>
              <a:t> </a:t>
            </a:r>
            <a:r>
              <a:rPr sz="1200" b="1" dirty="0">
                <a:solidFill>
                  <a:srgbClr val="F4AF20"/>
                </a:solidFill>
                <a:latin typeface="Calibri"/>
                <a:cs typeface="Calibri"/>
              </a:rPr>
              <a:t>Range</a:t>
            </a:r>
            <a:r>
              <a:rPr sz="1200" b="1" spc="5" dirty="0">
                <a:solidFill>
                  <a:srgbClr val="F4AF20"/>
                </a:solidFill>
                <a:latin typeface="Calibri"/>
                <a:cs typeface="Calibri"/>
              </a:rPr>
              <a:t> </a:t>
            </a:r>
            <a:r>
              <a:rPr sz="1200" b="1" dirty="0">
                <a:solidFill>
                  <a:srgbClr val="F4AF20"/>
                </a:solidFill>
                <a:latin typeface="Calibri"/>
                <a:cs typeface="Calibri"/>
              </a:rPr>
              <a:t>for</a:t>
            </a:r>
            <a:r>
              <a:rPr sz="1200" b="1" spc="-40" dirty="0">
                <a:solidFill>
                  <a:srgbClr val="F4AF20"/>
                </a:solidFill>
                <a:latin typeface="Calibri"/>
                <a:cs typeface="Calibri"/>
              </a:rPr>
              <a:t> </a:t>
            </a:r>
            <a:r>
              <a:rPr sz="1200" b="1" spc="-10" dirty="0">
                <a:solidFill>
                  <a:srgbClr val="F4AF20"/>
                </a:solidFill>
                <a:latin typeface="Calibri"/>
                <a:cs typeface="Calibri"/>
              </a:rPr>
              <a:t>Residencies: </a:t>
            </a:r>
            <a:r>
              <a:rPr sz="1200" b="1" spc="-10" dirty="0">
                <a:latin typeface="Calibri"/>
                <a:cs typeface="Calibri"/>
              </a:rPr>
              <a:t>Elementary,</a:t>
            </a:r>
            <a:r>
              <a:rPr sz="1200" b="1" spc="-40" dirty="0">
                <a:latin typeface="Calibri"/>
                <a:cs typeface="Calibri"/>
              </a:rPr>
              <a:t> </a:t>
            </a:r>
            <a:r>
              <a:rPr sz="1200" b="1" dirty="0">
                <a:latin typeface="Calibri"/>
                <a:cs typeface="Calibri"/>
              </a:rPr>
              <a:t>Middle</a:t>
            </a:r>
            <a:r>
              <a:rPr sz="1200" b="1" spc="10" dirty="0">
                <a:latin typeface="Calibri"/>
                <a:cs typeface="Calibri"/>
              </a:rPr>
              <a:t> </a:t>
            </a:r>
            <a:r>
              <a:rPr sz="1200" b="1" dirty="0">
                <a:latin typeface="Calibri"/>
                <a:cs typeface="Calibri"/>
              </a:rPr>
              <a:t>and High</a:t>
            </a:r>
            <a:r>
              <a:rPr sz="1200" b="1" spc="55" dirty="0">
                <a:latin typeface="Calibri"/>
                <a:cs typeface="Calibri"/>
              </a:rPr>
              <a:t> </a:t>
            </a:r>
            <a:r>
              <a:rPr sz="1200" b="1" spc="-10" dirty="0">
                <a:latin typeface="Calibri"/>
                <a:cs typeface="Calibri"/>
              </a:rPr>
              <a:t>School</a:t>
            </a:r>
            <a:endParaRPr sz="1200">
              <a:latin typeface="Calibri"/>
              <a:cs typeface="Calibri"/>
            </a:endParaRPr>
          </a:p>
          <a:p>
            <a:pPr marR="4290695" algn="r">
              <a:lnSpc>
                <a:spcPct val="100000"/>
              </a:lnSpc>
              <a:spcBef>
                <a:spcPts val="405"/>
              </a:spcBef>
            </a:pPr>
            <a:r>
              <a:rPr sz="1200" b="1" dirty="0">
                <a:latin typeface="Calibri"/>
                <a:cs typeface="Calibri"/>
              </a:rPr>
              <a:t>Seniors,</a:t>
            </a:r>
            <a:r>
              <a:rPr sz="1200" b="1" spc="-35" dirty="0">
                <a:latin typeface="Calibri"/>
                <a:cs typeface="Calibri"/>
              </a:rPr>
              <a:t> </a:t>
            </a:r>
            <a:r>
              <a:rPr sz="1200" b="1" dirty="0">
                <a:latin typeface="Calibri"/>
                <a:cs typeface="Calibri"/>
              </a:rPr>
              <a:t>Adults/Children</a:t>
            </a:r>
            <a:r>
              <a:rPr sz="1200" b="1" spc="-20" dirty="0">
                <a:latin typeface="Calibri"/>
                <a:cs typeface="Calibri"/>
              </a:rPr>
              <a:t> </a:t>
            </a:r>
            <a:r>
              <a:rPr sz="1200" b="1" dirty="0">
                <a:latin typeface="Calibri"/>
                <a:cs typeface="Calibri"/>
              </a:rPr>
              <a:t>with</a:t>
            </a:r>
            <a:r>
              <a:rPr sz="1200" b="1" spc="-10" dirty="0">
                <a:latin typeface="Calibri"/>
                <a:cs typeface="Calibri"/>
              </a:rPr>
              <a:t> </a:t>
            </a:r>
            <a:r>
              <a:rPr sz="1200" b="1" dirty="0">
                <a:latin typeface="Calibri"/>
                <a:cs typeface="Calibri"/>
              </a:rPr>
              <a:t>special</a:t>
            </a:r>
            <a:r>
              <a:rPr sz="1200" b="1" spc="10" dirty="0">
                <a:latin typeface="Calibri"/>
                <a:cs typeface="Calibri"/>
              </a:rPr>
              <a:t> </a:t>
            </a:r>
            <a:r>
              <a:rPr sz="1200" b="1" spc="-20" dirty="0">
                <a:latin typeface="Calibri"/>
                <a:cs typeface="Calibri"/>
              </a:rPr>
              <a:t>needs</a:t>
            </a:r>
            <a:endParaRPr sz="1200">
              <a:latin typeface="Calibri"/>
              <a:cs typeface="Calibri"/>
            </a:endParaRPr>
          </a:p>
          <a:p>
            <a:pPr marR="4296410" algn="r">
              <a:lnSpc>
                <a:spcPct val="100000"/>
              </a:lnSpc>
              <a:spcBef>
                <a:spcPts val="204"/>
              </a:spcBef>
            </a:pPr>
            <a:r>
              <a:rPr sz="1200" b="1" spc="-10" dirty="0">
                <a:solidFill>
                  <a:srgbClr val="F4AF20"/>
                </a:solidFill>
                <a:latin typeface="Calibri"/>
                <a:cs typeface="Calibri"/>
              </a:rPr>
              <a:t>References:</a:t>
            </a:r>
            <a:endParaRPr sz="1200">
              <a:latin typeface="Calibri"/>
              <a:cs typeface="Calibri"/>
            </a:endParaRPr>
          </a:p>
          <a:p>
            <a:pPr marR="4295775" algn="r">
              <a:lnSpc>
                <a:spcPct val="100000"/>
              </a:lnSpc>
              <a:spcBef>
                <a:spcPts val="300"/>
              </a:spcBef>
            </a:pPr>
            <a:r>
              <a:rPr sz="1200" b="1" dirty="0">
                <a:solidFill>
                  <a:srgbClr val="0D0D0D"/>
                </a:solidFill>
                <a:latin typeface="Calibri"/>
                <a:cs typeface="Calibri"/>
              </a:rPr>
              <a:t>Upon</a:t>
            </a:r>
            <a:r>
              <a:rPr sz="1200" b="1" spc="55" dirty="0">
                <a:solidFill>
                  <a:srgbClr val="0D0D0D"/>
                </a:solidFill>
                <a:latin typeface="Calibri"/>
                <a:cs typeface="Calibri"/>
              </a:rPr>
              <a:t> </a:t>
            </a:r>
            <a:r>
              <a:rPr sz="1200" b="1" spc="-10" dirty="0">
                <a:solidFill>
                  <a:srgbClr val="0D0D0D"/>
                </a:solidFill>
                <a:latin typeface="Calibri"/>
                <a:cs typeface="Calibri"/>
              </a:rPr>
              <a:t>Request</a:t>
            </a:r>
            <a:endParaRPr sz="12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12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60"/>
              </a:spcBef>
            </a:pPr>
            <a:endParaRPr sz="850">
              <a:latin typeface="Calibri"/>
              <a:cs typeface="Calibri"/>
            </a:endParaRPr>
          </a:p>
          <a:p>
            <a:pPr marL="50800" marR="43180">
              <a:lnSpc>
                <a:spcPct val="100000"/>
              </a:lnSpc>
            </a:pPr>
            <a:r>
              <a:rPr sz="1400" spc="-10" dirty="0">
                <a:solidFill>
                  <a:srgbClr val="404040"/>
                </a:solidFill>
                <a:latin typeface="Calibri"/>
                <a:cs typeface="Calibri"/>
              </a:rPr>
              <a:t>Founded</a:t>
            </a:r>
            <a:r>
              <a:rPr sz="1400" spc="-8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404040"/>
                </a:solidFill>
                <a:latin typeface="Calibri"/>
                <a:cs typeface="Calibri"/>
              </a:rPr>
              <a:t>in</a:t>
            </a:r>
            <a:r>
              <a:rPr sz="1400" spc="-7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404040"/>
                </a:solidFill>
                <a:latin typeface="Calibri"/>
                <a:cs typeface="Calibri"/>
              </a:rPr>
              <a:t>1994</a:t>
            </a:r>
            <a:r>
              <a:rPr sz="1400" spc="-1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404040"/>
                </a:solidFill>
                <a:latin typeface="Calibri"/>
                <a:cs typeface="Calibri"/>
              </a:rPr>
              <a:t>by</a:t>
            </a:r>
            <a:r>
              <a:rPr sz="1400" spc="-4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404040"/>
                </a:solidFill>
                <a:latin typeface="Calibri"/>
                <a:cs typeface="Calibri"/>
              </a:rPr>
              <a:t>Michele</a:t>
            </a:r>
            <a:r>
              <a:rPr sz="1400" spc="-2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404040"/>
                </a:solidFill>
                <a:latin typeface="Calibri"/>
                <a:cs typeface="Calibri"/>
              </a:rPr>
              <a:t>de</a:t>
            </a:r>
            <a:r>
              <a:rPr sz="1400" spc="-4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404040"/>
                </a:solidFill>
                <a:latin typeface="Calibri"/>
                <a:cs typeface="Calibri"/>
              </a:rPr>
              <a:t>la</a:t>
            </a:r>
            <a:r>
              <a:rPr sz="1400" spc="-6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404040"/>
                </a:solidFill>
                <a:latin typeface="Calibri"/>
                <a:cs typeface="Calibri"/>
              </a:rPr>
              <a:t>Reza</a:t>
            </a:r>
            <a:r>
              <a:rPr sz="1400" spc="-7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404040"/>
                </a:solidFill>
                <a:latin typeface="Calibri"/>
                <a:cs typeface="Calibri"/>
              </a:rPr>
              <a:t>and</a:t>
            </a:r>
            <a:r>
              <a:rPr sz="1400" spc="-3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404040"/>
                </a:solidFill>
                <a:latin typeface="Calibri"/>
                <a:cs typeface="Calibri"/>
              </a:rPr>
              <a:t>Peter</a:t>
            </a:r>
            <a:r>
              <a:rPr sz="1400" spc="-2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400" spc="-10" dirty="0">
                <a:solidFill>
                  <a:srgbClr val="404040"/>
                </a:solidFill>
                <a:latin typeface="Calibri"/>
                <a:cs typeface="Calibri"/>
              </a:rPr>
              <a:t>Kope</a:t>
            </a:r>
            <a:r>
              <a:rPr sz="1400" spc="-7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404040"/>
                </a:solidFill>
                <a:latin typeface="Calibri"/>
                <a:cs typeface="Calibri"/>
              </a:rPr>
              <a:t>as</a:t>
            </a:r>
            <a:r>
              <a:rPr sz="1400" spc="-5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404040"/>
                </a:solidFill>
                <a:latin typeface="Calibri"/>
                <a:cs typeface="Calibri"/>
              </a:rPr>
              <a:t>a</a:t>
            </a:r>
            <a:r>
              <a:rPr sz="1400" spc="-7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400" spc="-10" dirty="0">
                <a:solidFill>
                  <a:srgbClr val="404040"/>
                </a:solidFill>
                <a:latin typeface="Calibri"/>
                <a:cs typeface="Calibri"/>
              </a:rPr>
              <a:t>collaboration</a:t>
            </a:r>
            <a:r>
              <a:rPr sz="1400" spc="-2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404040"/>
                </a:solidFill>
                <a:latin typeface="Calibri"/>
                <a:cs typeface="Calibri"/>
              </a:rPr>
              <a:t>between</a:t>
            </a:r>
            <a:r>
              <a:rPr sz="1400" spc="-3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404040"/>
                </a:solidFill>
                <a:latin typeface="Calibri"/>
                <a:cs typeface="Calibri"/>
              </a:rPr>
              <a:t>two</a:t>
            </a:r>
            <a:r>
              <a:rPr sz="1400" spc="-7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404040"/>
                </a:solidFill>
                <a:latin typeface="Calibri"/>
                <a:cs typeface="Calibri"/>
              </a:rPr>
              <a:t>dancers</a:t>
            </a:r>
            <a:r>
              <a:rPr sz="1400" spc="-3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404040"/>
                </a:solidFill>
                <a:latin typeface="Calibri"/>
                <a:cs typeface="Calibri"/>
              </a:rPr>
              <a:t>and</a:t>
            </a:r>
            <a:r>
              <a:rPr sz="1400" spc="-3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404040"/>
                </a:solidFill>
                <a:latin typeface="Calibri"/>
                <a:cs typeface="Calibri"/>
              </a:rPr>
              <a:t>a</a:t>
            </a:r>
            <a:r>
              <a:rPr sz="1400" spc="-6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404040"/>
                </a:solidFill>
                <a:latin typeface="Calibri"/>
                <a:cs typeface="Calibri"/>
              </a:rPr>
              <a:t>city,</a:t>
            </a:r>
            <a:r>
              <a:rPr sz="1400" spc="-3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400" spc="-10" dirty="0">
                <a:solidFill>
                  <a:srgbClr val="404040"/>
                </a:solidFill>
                <a:latin typeface="Calibri"/>
                <a:cs typeface="Calibri"/>
              </a:rPr>
              <a:t>Attack </a:t>
            </a:r>
            <a:r>
              <a:rPr sz="1400" dirty="0">
                <a:solidFill>
                  <a:srgbClr val="404040"/>
                </a:solidFill>
                <a:latin typeface="Calibri"/>
                <a:cs typeface="Calibri"/>
              </a:rPr>
              <a:t>Theatre</a:t>
            </a:r>
            <a:r>
              <a:rPr sz="1400" spc="-4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400" spc="-10" dirty="0">
                <a:solidFill>
                  <a:srgbClr val="404040"/>
                </a:solidFill>
                <a:latin typeface="Calibri"/>
                <a:cs typeface="Calibri"/>
              </a:rPr>
              <a:t>fuses</a:t>
            </a:r>
            <a:r>
              <a:rPr sz="1400" spc="-6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400" spc="-20" dirty="0">
                <a:solidFill>
                  <a:srgbClr val="404040"/>
                </a:solidFill>
                <a:latin typeface="Calibri"/>
                <a:cs typeface="Calibri"/>
              </a:rPr>
              <a:t>modern</a:t>
            </a:r>
            <a:r>
              <a:rPr sz="1400" spc="-7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404040"/>
                </a:solidFill>
                <a:latin typeface="Calibri"/>
                <a:cs typeface="Calibri"/>
              </a:rPr>
              <a:t>dance,</a:t>
            </a:r>
            <a:r>
              <a:rPr sz="1400" spc="-2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404040"/>
                </a:solidFill>
                <a:latin typeface="Calibri"/>
                <a:cs typeface="Calibri"/>
              </a:rPr>
              <a:t>original</a:t>
            </a:r>
            <a:r>
              <a:rPr sz="1400" spc="-5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404040"/>
                </a:solidFill>
                <a:latin typeface="Calibri"/>
                <a:cs typeface="Calibri"/>
              </a:rPr>
              <a:t>live</a:t>
            </a:r>
            <a:r>
              <a:rPr sz="1400" spc="-4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400" spc="-20" dirty="0">
                <a:solidFill>
                  <a:srgbClr val="404040"/>
                </a:solidFill>
                <a:latin typeface="Calibri"/>
                <a:cs typeface="Calibri"/>
              </a:rPr>
              <a:t>music,</a:t>
            </a:r>
            <a:r>
              <a:rPr sz="1400" spc="-7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404040"/>
                </a:solidFill>
                <a:latin typeface="Calibri"/>
                <a:cs typeface="Calibri"/>
              </a:rPr>
              <a:t>and</a:t>
            </a:r>
            <a:r>
              <a:rPr sz="1400" spc="-3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404040"/>
                </a:solidFill>
                <a:latin typeface="Calibri"/>
                <a:cs typeface="Calibri"/>
              </a:rPr>
              <a:t>interdisciplinary</a:t>
            </a:r>
            <a:r>
              <a:rPr sz="1400" spc="1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404040"/>
                </a:solidFill>
                <a:latin typeface="Calibri"/>
                <a:cs typeface="Calibri"/>
              </a:rPr>
              <a:t>art</a:t>
            </a:r>
            <a:r>
              <a:rPr sz="1400" spc="-6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400" spc="-10" dirty="0">
                <a:solidFill>
                  <a:srgbClr val="404040"/>
                </a:solidFill>
                <a:latin typeface="Calibri"/>
                <a:cs typeface="Calibri"/>
              </a:rPr>
              <a:t>forms</a:t>
            </a:r>
            <a:r>
              <a:rPr sz="1400" spc="-12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404040"/>
                </a:solidFill>
                <a:latin typeface="Calibri"/>
                <a:cs typeface="Calibri"/>
              </a:rPr>
              <a:t>to</a:t>
            </a:r>
            <a:r>
              <a:rPr sz="1400" spc="-5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404040"/>
                </a:solidFill>
                <a:latin typeface="Calibri"/>
                <a:cs typeface="Calibri"/>
              </a:rPr>
              <a:t>create</a:t>
            </a:r>
            <a:r>
              <a:rPr sz="1400" spc="-4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404040"/>
                </a:solidFill>
                <a:latin typeface="Calibri"/>
                <a:cs typeface="Calibri"/>
              </a:rPr>
              <a:t>engaging</a:t>
            </a:r>
            <a:r>
              <a:rPr sz="1400" spc="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400" spc="-10" dirty="0">
                <a:solidFill>
                  <a:srgbClr val="404040"/>
                </a:solidFill>
                <a:latin typeface="Calibri"/>
                <a:cs typeface="Calibri"/>
              </a:rPr>
              <a:t>dance </a:t>
            </a:r>
            <a:r>
              <a:rPr sz="1400" spc="-30" dirty="0">
                <a:solidFill>
                  <a:srgbClr val="404040"/>
                </a:solidFill>
                <a:latin typeface="Calibri"/>
                <a:cs typeface="Calibri"/>
              </a:rPr>
              <a:t>performances.</a:t>
            </a:r>
            <a:r>
              <a:rPr sz="1400" spc="-6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404040"/>
                </a:solidFill>
                <a:latin typeface="Calibri"/>
                <a:cs typeface="Calibri"/>
              </a:rPr>
              <a:t>We</a:t>
            </a:r>
            <a:r>
              <a:rPr sz="1400" spc="-4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404040"/>
                </a:solidFill>
                <a:latin typeface="Calibri"/>
                <a:cs typeface="Calibri"/>
              </a:rPr>
              <a:t>create</a:t>
            </a:r>
            <a:r>
              <a:rPr sz="1400" spc="-1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404040"/>
                </a:solidFill>
                <a:latin typeface="Calibri"/>
                <a:cs typeface="Calibri"/>
              </a:rPr>
              <a:t>work</a:t>
            </a:r>
            <a:r>
              <a:rPr sz="1400" spc="-10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404040"/>
                </a:solidFill>
                <a:latin typeface="Calibri"/>
                <a:cs typeface="Calibri"/>
              </a:rPr>
              <a:t>at</a:t>
            </a:r>
            <a:r>
              <a:rPr sz="1400" spc="-2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404040"/>
                </a:solidFill>
                <a:latin typeface="Calibri"/>
                <a:cs typeface="Calibri"/>
              </a:rPr>
              <a:t>the</a:t>
            </a:r>
            <a:r>
              <a:rPr sz="1400" spc="-1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404040"/>
                </a:solidFill>
                <a:latin typeface="Calibri"/>
                <a:cs typeface="Calibri"/>
              </a:rPr>
              <a:t>intersection of</a:t>
            </a:r>
            <a:r>
              <a:rPr sz="1400" spc="-6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404040"/>
                </a:solidFill>
                <a:latin typeface="Calibri"/>
                <a:cs typeface="Calibri"/>
              </a:rPr>
              <a:t>art</a:t>
            </a:r>
            <a:r>
              <a:rPr sz="1400" spc="-4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404040"/>
                </a:solidFill>
                <a:latin typeface="Calibri"/>
                <a:cs typeface="Calibri"/>
              </a:rPr>
              <a:t>and</a:t>
            </a:r>
            <a:r>
              <a:rPr sz="1400" spc="-1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400" spc="-30" dirty="0">
                <a:solidFill>
                  <a:srgbClr val="404040"/>
                </a:solidFill>
                <a:latin typeface="Calibri"/>
                <a:cs typeface="Calibri"/>
              </a:rPr>
              <a:t>community,</a:t>
            </a:r>
            <a:r>
              <a:rPr sz="1400" spc="-5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404040"/>
                </a:solidFill>
                <a:latin typeface="Calibri"/>
                <a:cs typeface="Calibri"/>
              </a:rPr>
              <a:t>resulting</a:t>
            </a:r>
            <a:r>
              <a:rPr sz="1400" spc="1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404040"/>
                </a:solidFill>
                <a:latin typeface="Calibri"/>
                <a:cs typeface="Calibri"/>
              </a:rPr>
              <a:t>in</a:t>
            </a:r>
            <a:r>
              <a:rPr sz="1400" spc="-3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404040"/>
                </a:solidFill>
                <a:latin typeface="Calibri"/>
                <a:cs typeface="Calibri"/>
              </a:rPr>
              <a:t>productions</a:t>
            </a:r>
            <a:r>
              <a:rPr sz="1400" spc="-3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404040"/>
                </a:solidFill>
                <a:latin typeface="Calibri"/>
                <a:cs typeface="Calibri"/>
              </a:rPr>
              <a:t>that</a:t>
            </a:r>
            <a:r>
              <a:rPr sz="1400" spc="1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404040"/>
                </a:solidFill>
                <a:latin typeface="Calibri"/>
                <a:cs typeface="Calibri"/>
              </a:rPr>
              <a:t>are</a:t>
            </a:r>
            <a:r>
              <a:rPr sz="1400" spc="-3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400" spc="-10" dirty="0">
                <a:solidFill>
                  <a:srgbClr val="404040"/>
                </a:solidFill>
                <a:latin typeface="Calibri"/>
                <a:cs typeface="Calibri"/>
              </a:rPr>
              <a:t>personal, </a:t>
            </a:r>
            <a:r>
              <a:rPr sz="1400" dirty="0">
                <a:solidFill>
                  <a:srgbClr val="404040"/>
                </a:solidFill>
                <a:latin typeface="Calibri"/>
                <a:cs typeface="Calibri"/>
              </a:rPr>
              <a:t>authentic,</a:t>
            </a:r>
            <a:r>
              <a:rPr sz="1400" spc="3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400" spc="-10" dirty="0">
                <a:solidFill>
                  <a:srgbClr val="404040"/>
                </a:solidFill>
                <a:latin typeface="Calibri"/>
                <a:cs typeface="Calibri"/>
              </a:rPr>
              <a:t>welcoming,</a:t>
            </a:r>
            <a:r>
              <a:rPr sz="1400" spc="-9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404040"/>
                </a:solidFill>
                <a:latin typeface="Calibri"/>
                <a:cs typeface="Calibri"/>
              </a:rPr>
              <a:t>and</a:t>
            </a:r>
            <a:r>
              <a:rPr sz="1400" spc="-4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400" spc="-10" dirty="0">
                <a:solidFill>
                  <a:srgbClr val="404040"/>
                </a:solidFill>
                <a:latin typeface="Calibri"/>
                <a:cs typeface="Calibri"/>
              </a:rPr>
              <a:t>fearless.</a:t>
            </a:r>
            <a:endParaRPr sz="1400">
              <a:latin typeface="Calibri"/>
              <a:cs typeface="Calibri"/>
            </a:endParaRPr>
          </a:p>
          <a:p>
            <a:pPr marL="50800" marR="84455">
              <a:lnSpc>
                <a:spcPct val="100000"/>
              </a:lnSpc>
              <a:spcBef>
                <a:spcPts val="1010"/>
              </a:spcBef>
            </a:pPr>
            <a:r>
              <a:rPr sz="1400" spc="-20" dirty="0">
                <a:solidFill>
                  <a:srgbClr val="404040"/>
                </a:solidFill>
                <a:latin typeface="Calibri"/>
                <a:cs typeface="Calibri"/>
              </a:rPr>
              <a:t>Attack</a:t>
            </a:r>
            <a:r>
              <a:rPr sz="1400" spc="-8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404040"/>
                </a:solidFill>
                <a:latin typeface="Calibri"/>
                <a:cs typeface="Calibri"/>
              </a:rPr>
              <a:t>Theatre</a:t>
            </a:r>
            <a:r>
              <a:rPr sz="1400" spc="-1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404040"/>
                </a:solidFill>
                <a:latin typeface="Calibri"/>
                <a:cs typeface="Calibri"/>
              </a:rPr>
              <a:t>builds</a:t>
            </a:r>
            <a:r>
              <a:rPr sz="1400" spc="-1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400" spc="-20" dirty="0">
                <a:solidFill>
                  <a:srgbClr val="404040"/>
                </a:solidFill>
                <a:latin typeface="Calibri"/>
                <a:cs typeface="Calibri"/>
              </a:rPr>
              <a:t>community</a:t>
            </a:r>
            <a:r>
              <a:rPr sz="1400" spc="-2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404040"/>
                </a:solidFill>
                <a:latin typeface="Calibri"/>
                <a:cs typeface="Calibri"/>
              </a:rPr>
              <a:t>with</a:t>
            </a:r>
            <a:r>
              <a:rPr sz="1400" spc="-7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404040"/>
                </a:solidFill>
                <a:latin typeface="Calibri"/>
                <a:cs typeface="Calibri"/>
              </a:rPr>
              <a:t>artists</a:t>
            </a:r>
            <a:r>
              <a:rPr sz="1400" spc="-3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404040"/>
                </a:solidFill>
                <a:latin typeface="Calibri"/>
                <a:cs typeface="Calibri"/>
              </a:rPr>
              <a:t>and</a:t>
            </a:r>
            <a:r>
              <a:rPr sz="1400" spc="-5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404040"/>
                </a:solidFill>
                <a:latin typeface="Calibri"/>
                <a:cs typeface="Calibri"/>
              </a:rPr>
              <a:t>audiences through</a:t>
            </a:r>
            <a:r>
              <a:rPr sz="1400" spc="-4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404040"/>
                </a:solidFill>
                <a:latin typeface="Calibri"/>
                <a:cs typeface="Calibri"/>
              </a:rPr>
              <a:t>the</a:t>
            </a:r>
            <a:r>
              <a:rPr sz="1400" spc="-2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400" spc="-10" dirty="0">
                <a:solidFill>
                  <a:srgbClr val="404040"/>
                </a:solidFill>
                <a:latin typeface="Calibri"/>
                <a:cs typeface="Calibri"/>
              </a:rPr>
              <a:t>process</a:t>
            </a:r>
            <a:r>
              <a:rPr sz="1400" spc="-7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404040"/>
                </a:solidFill>
                <a:latin typeface="Calibri"/>
                <a:cs typeface="Calibri"/>
              </a:rPr>
              <a:t>and</a:t>
            </a:r>
            <a:r>
              <a:rPr sz="1400" spc="-3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404040"/>
                </a:solidFill>
                <a:latin typeface="Calibri"/>
                <a:cs typeface="Calibri"/>
              </a:rPr>
              <a:t>production</a:t>
            </a:r>
            <a:r>
              <a:rPr sz="1400" spc="-3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404040"/>
                </a:solidFill>
                <a:latin typeface="Calibri"/>
                <a:cs typeface="Calibri"/>
              </a:rPr>
              <a:t>of</a:t>
            </a:r>
            <a:r>
              <a:rPr sz="1400" spc="-10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400" spc="-10" dirty="0">
                <a:solidFill>
                  <a:srgbClr val="404040"/>
                </a:solidFill>
                <a:latin typeface="Calibri"/>
                <a:cs typeface="Calibri"/>
              </a:rPr>
              <a:t>personal, </a:t>
            </a:r>
            <a:r>
              <a:rPr sz="1400" dirty="0">
                <a:solidFill>
                  <a:srgbClr val="404040"/>
                </a:solidFill>
                <a:latin typeface="Calibri"/>
                <a:cs typeface="Calibri"/>
              </a:rPr>
              <a:t>accessible</a:t>
            </a:r>
            <a:r>
              <a:rPr sz="1400" spc="-5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400" spc="-35" dirty="0">
                <a:solidFill>
                  <a:srgbClr val="404040"/>
                </a:solidFill>
                <a:latin typeface="Calibri"/>
                <a:cs typeface="Calibri"/>
              </a:rPr>
              <a:t>dance-</a:t>
            </a:r>
            <a:r>
              <a:rPr sz="1400" dirty="0">
                <a:solidFill>
                  <a:srgbClr val="404040"/>
                </a:solidFill>
                <a:latin typeface="Calibri"/>
                <a:cs typeface="Calibri"/>
              </a:rPr>
              <a:t>based</a:t>
            </a:r>
            <a:r>
              <a:rPr sz="1400" spc="2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400" spc="-25" dirty="0">
                <a:solidFill>
                  <a:srgbClr val="404040"/>
                </a:solidFill>
                <a:latin typeface="Calibri"/>
                <a:cs typeface="Calibri"/>
              </a:rPr>
              <a:t>performance. </a:t>
            </a:r>
            <a:r>
              <a:rPr sz="1400" dirty="0">
                <a:solidFill>
                  <a:srgbClr val="404040"/>
                </a:solidFill>
                <a:latin typeface="Calibri"/>
                <a:cs typeface="Calibri"/>
              </a:rPr>
              <a:t>Blending</a:t>
            </a:r>
            <a:r>
              <a:rPr sz="1400" spc="-1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404040"/>
                </a:solidFill>
                <a:latin typeface="Calibri"/>
                <a:cs typeface="Calibri"/>
              </a:rPr>
              <a:t>varied art</a:t>
            </a:r>
            <a:r>
              <a:rPr sz="1400" spc="-4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404040"/>
                </a:solidFill>
                <a:latin typeface="Calibri"/>
                <a:cs typeface="Calibri"/>
              </a:rPr>
              <a:t>forms</a:t>
            </a:r>
            <a:r>
              <a:rPr sz="1400" spc="-10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404040"/>
                </a:solidFill>
                <a:latin typeface="Calibri"/>
                <a:cs typeface="Calibri"/>
              </a:rPr>
              <a:t>with</a:t>
            </a:r>
            <a:r>
              <a:rPr sz="1400" spc="-5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404040"/>
                </a:solidFill>
                <a:latin typeface="Calibri"/>
                <a:cs typeface="Calibri"/>
              </a:rPr>
              <a:t>dynamic</a:t>
            </a:r>
            <a:r>
              <a:rPr sz="1400" spc="-1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400" spc="-25" dirty="0">
                <a:solidFill>
                  <a:srgbClr val="404040"/>
                </a:solidFill>
                <a:latin typeface="Calibri"/>
                <a:cs typeface="Calibri"/>
              </a:rPr>
              <a:t>contemporary</a:t>
            </a:r>
            <a:r>
              <a:rPr sz="1400" spc="-1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404040"/>
                </a:solidFill>
                <a:latin typeface="Calibri"/>
                <a:cs typeface="Calibri"/>
              </a:rPr>
              <a:t>dance,</a:t>
            </a:r>
            <a:r>
              <a:rPr sz="1400" spc="1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404040"/>
                </a:solidFill>
                <a:latin typeface="Calibri"/>
                <a:cs typeface="Calibri"/>
              </a:rPr>
              <a:t>Attack</a:t>
            </a:r>
            <a:r>
              <a:rPr sz="1400" spc="-10" dirty="0">
                <a:solidFill>
                  <a:srgbClr val="404040"/>
                </a:solidFill>
                <a:latin typeface="Calibri"/>
                <a:cs typeface="Calibri"/>
              </a:rPr>
              <a:t> Theatre </a:t>
            </a:r>
            <a:r>
              <a:rPr sz="1400" dirty="0">
                <a:solidFill>
                  <a:srgbClr val="404040"/>
                </a:solidFill>
                <a:latin typeface="Calibri"/>
                <a:cs typeface="Calibri"/>
              </a:rPr>
              <a:t>creates</a:t>
            </a:r>
            <a:r>
              <a:rPr sz="1400" spc="-5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404040"/>
                </a:solidFill>
                <a:latin typeface="Calibri"/>
                <a:cs typeface="Calibri"/>
              </a:rPr>
              <a:t>passionate</a:t>
            </a:r>
            <a:r>
              <a:rPr sz="1400" spc="-1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400" spc="-20" dirty="0">
                <a:solidFill>
                  <a:srgbClr val="404040"/>
                </a:solidFill>
                <a:latin typeface="Calibri"/>
                <a:cs typeface="Calibri"/>
              </a:rPr>
              <a:t>portrayals</a:t>
            </a:r>
            <a:r>
              <a:rPr sz="1400" spc="-4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404040"/>
                </a:solidFill>
                <a:latin typeface="Calibri"/>
                <a:cs typeface="Calibri"/>
              </a:rPr>
              <a:t>of</a:t>
            </a:r>
            <a:r>
              <a:rPr sz="1400" spc="-9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404040"/>
                </a:solidFill>
                <a:latin typeface="Calibri"/>
                <a:cs typeface="Calibri"/>
              </a:rPr>
              <a:t>everyday</a:t>
            </a:r>
            <a:r>
              <a:rPr sz="1400" spc="-2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400" spc="-20" dirty="0">
                <a:solidFill>
                  <a:srgbClr val="404040"/>
                </a:solidFill>
                <a:latin typeface="Calibri"/>
                <a:cs typeface="Calibri"/>
              </a:rPr>
              <a:t>life.</a:t>
            </a:r>
            <a:endParaRPr sz="1400">
              <a:latin typeface="Calibri"/>
              <a:cs typeface="Calibri"/>
            </a:endParaRPr>
          </a:p>
          <a:p>
            <a:pPr marL="50800" marR="256540">
              <a:lnSpc>
                <a:spcPct val="100000"/>
              </a:lnSpc>
              <a:spcBef>
                <a:spcPts val="994"/>
              </a:spcBef>
            </a:pPr>
            <a:r>
              <a:rPr sz="1400" spc="-10" dirty="0">
                <a:solidFill>
                  <a:srgbClr val="404040"/>
                </a:solidFill>
                <a:latin typeface="Calibri"/>
                <a:cs typeface="Calibri"/>
              </a:rPr>
              <a:t>Through</a:t>
            </a:r>
            <a:r>
              <a:rPr sz="1400" spc="-6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404040"/>
                </a:solidFill>
                <a:latin typeface="Calibri"/>
                <a:cs typeface="Calibri"/>
              </a:rPr>
              <a:t>inherently</a:t>
            </a:r>
            <a:r>
              <a:rPr sz="1400" spc="5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400" spc="-25" dirty="0">
                <a:solidFill>
                  <a:srgbClr val="404040"/>
                </a:solidFill>
                <a:latin typeface="Calibri"/>
                <a:cs typeface="Calibri"/>
              </a:rPr>
              <a:t>collaborative</a:t>
            </a:r>
            <a:r>
              <a:rPr sz="1400" spc="-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404040"/>
                </a:solidFill>
                <a:latin typeface="Calibri"/>
                <a:cs typeface="Calibri"/>
              </a:rPr>
              <a:t>and</a:t>
            </a:r>
            <a:r>
              <a:rPr sz="1400" spc="-1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404040"/>
                </a:solidFill>
                <a:latin typeface="Calibri"/>
                <a:cs typeface="Calibri"/>
              </a:rPr>
              <a:t>deliberately</a:t>
            </a:r>
            <a:r>
              <a:rPr sz="1400" spc="3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400" spc="-35" dirty="0">
                <a:solidFill>
                  <a:srgbClr val="404040"/>
                </a:solidFill>
                <a:latin typeface="Calibri"/>
                <a:cs typeface="Calibri"/>
              </a:rPr>
              <a:t>inter-</a:t>
            </a:r>
            <a:r>
              <a:rPr sz="1400" dirty="0">
                <a:solidFill>
                  <a:srgbClr val="404040"/>
                </a:solidFill>
                <a:latin typeface="Calibri"/>
                <a:cs typeface="Calibri"/>
              </a:rPr>
              <a:t>dependent</a:t>
            </a:r>
            <a:r>
              <a:rPr sz="1400" spc="11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404040"/>
                </a:solidFill>
                <a:latin typeface="Calibri"/>
                <a:cs typeface="Calibri"/>
              </a:rPr>
              <a:t>artistic</a:t>
            </a:r>
            <a:r>
              <a:rPr sz="1400" spc="-3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404040"/>
                </a:solidFill>
                <a:latin typeface="Calibri"/>
                <a:cs typeface="Calibri"/>
              </a:rPr>
              <a:t>and</a:t>
            </a:r>
            <a:r>
              <a:rPr sz="1400" spc="-2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404040"/>
                </a:solidFill>
                <a:latin typeface="Calibri"/>
                <a:cs typeface="Calibri"/>
              </a:rPr>
              <a:t>educational</a:t>
            </a:r>
            <a:r>
              <a:rPr sz="1400" spc="3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400" spc="-30" dirty="0">
                <a:solidFill>
                  <a:srgbClr val="404040"/>
                </a:solidFill>
                <a:latin typeface="Calibri"/>
                <a:cs typeface="Calibri"/>
              </a:rPr>
              <a:t>programs,</a:t>
            </a:r>
            <a:r>
              <a:rPr sz="1400" spc="-5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400" spc="-10" dirty="0">
                <a:solidFill>
                  <a:srgbClr val="404040"/>
                </a:solidFill>
                <a:latin typeface="Calibri"/>
                <a:cs typeface="Calibri"/>
              </a:rPr>
              <a:t>Attack </a:t>
            </a:r>
            <a:r>
              <a:rPr sz="1400" dirty="0">
                <a:solidFill>
                  <a:srgbClr val="404040"/>
                </a:solidFill>
                <a:latin typeface="Calibri"/>
                <a:cs typeface="Calibri"/>
              </a:rPr>
              <a:t>Theatre</a:t>
            </a:r>
            <a:r>
              <a:rPr sz="1400" spc="-5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404040"/>
                </a:solidFill>
                <a:latin typeface="Calibri"/>
                <a:cs typeface="Calibri"/>
              </a:rPr>
              <a:t>will</a:t>
            </a:r>
            <a:r>
              <a:rPr sz="1400" spc="-8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404040"/>
                </a:solidFill>
                <a:latin typeface="Calibri"/>
                <a:cs typeface="Calibri"/>
              </a:rPr>
              <a:t>continue</a:t>
            </a:r>
            <a:r>
              <a:rPr sz="1400" spc="-1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404040"/>
                </a:solidFill>
                <a:latin typeface="Calibri"/>
                <a:cs typeface="Calibri"/>
              </a:rPr>
              <a:t>to</a:t>
            </a:r>
            <a:r>
              <a:rPr sz="1400" spc="-6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400" spc="-10" dirty="0">
                <a:solidFill>
                  <a:srgbClr val="404040"/>
                </a:solidFill>
                <a:latin typeface="Calibri"/>
                <a:cs typeface="Calibri"/>
              </a:rPr>
              <a:t>demonstrate</a:t>
            </a:r>
            <a:r>
              <a:rPr sz="1400" spc="-3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404040"/>
                </a:solidFill>
                <a:latin typeface="Calibri"/>
                <a:cs typeface="Calibri"/>
              </a:rPr>
              <a:t>its</a:t>
            </a:r>
            <a:r>
              <a:rPr sz="1400" spc="-5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404040"/>
                </a:solidFill>
                <a:latin typeface="Calibri"/>
                <a:cs typeface="Calibri"/>
              </a:rPr>
              <a:t>uniquely</a:t>
            </a:r>
            <a:r>
              <a:rPr sz="1400" spc="-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400" spc="-10" dirty="0">
                <a:solidFill>
                  <a:srgbClr val="404040"/>
                </a:solidFill>
                <a:latin typeface="Calibri"/>
                <a:cs typeface="Calibri"/>
              </a:rPr>
              <a:t>integrated </a:t>
            </a:r>
            <a:r>
              <a:rPr sz="1400" dirty="0">
                <a:solidFill>
                  <a:srgbClr val="404040"/>
                </a:solidFill>
                <a:latin typeface="Calibri"/>
                <a:cs typeface="Calibri"/>
              </a:rPr>
              <a:t>approach</a:t>
            </a:r>
            <a:r>
              <a:rPr sz="1400" spc="-5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404040"/>
                </a:solidFill>
                <a:latin typeface="Calibri"/>
                <a:cs typeface="Calibri"/>
              </a:rPr>
              <a:t>to</a:t>
            </a:r>
            <a:r>
              <a:rPr sz="1400" spc="-8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404040"/>
                </a:solidFill>
                <a:latin typeface="Calibri"/>
                <a:cs typeface="Calibri"/>
              </a:rPr>
              <a:t>art</a:t>
            </a:r>
            <a:r>
              <a:rPr sz="1400" spc="-4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404040"/>
                </a:solidFill>
                <a:latin typeface="Calibri"/>
                <a:cs typeface="Calibri"/>
              </a:rPr>
              <a:t>and</a:t>
            </a:r>
            <a:r>
              <a:rPr sz="1400" spc="-7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404040"/>
                </a:solidFill>
                <a:latin typeface="Calibri"/>
                <a:cs typeface="Calibri"/>
              </a:rPr>
              <a:t>living</a:t>
            </a:r>
            <a:r>
              <a:rPr sz="1400" spc="-3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404040"/>
                </a:solidFill>
                <a:latin typeface="Calibri"/>
                <a:cs typeface="Calibri"/>
              </a:rPr>
              <a:t>to</a:t>
            </a:r>
            <a:r>
              <a:rPr sz="1400" spc="-6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404040"/>
                </a:solidFill>
                <a:latin typeface="Calibri"/>
                <a:cs typeface="Calibri"/>
              </a:rPr>
              <a:t>connect</a:t>
            </a:r>
            <a:r>
              <a:rPr sz="1400" spc="-5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400" spc="-10" dirty="0">
                <a:solidFill>
                  <a:srgbClr val="404040"/>
                </a:solidFill>
                <a:latin typeface="Calibri"/>
                <a:cs typeface="Calibri"/>
              </a:rPr>
              <a:t>communities, </a:t>
            </a:r>
            <a:r>
              <a:rPr sz="1400" dirty="0">
                <a:solidFill>
                  <a:srgbClr val="404040"/>
                </a:solidFill>
                <a:latin typeface="Calibri"/>
                <a:cs typeface="Calibri"/>
              </a:rPr>
              <a:t>artists</a:t>
            </a:r>
            <a:r>
              <a:rPr sz="1400" spc="-5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404040"/>
                </a:solidFill>
                <a:latin typeface="Calibri"/>
                <a:cs typeface="Calibri"/>
              </a:rPr>
              <a:t>and</a:t>
            </a:r>
            <a:r>
              <a:rPr sz="1400" spc="-7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404040"/>
                </a:solidFill>
                <a:latin typeface="Calibri"/>
                <a:cs typeface="Calibri"/>
              </a:rPr>
              <a:t>audiences in</a:t>
            </a:r>
            <a:r>
              <a:rPr sz="1400" spc="-6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404040"/>
                </a:solidFill>
                <a:latin typeface="Calibri"/>
                <a:cs typeface="Calibri"/>
              </a:rPr>
              <a:t>Pittsburgh</a:t>
            </a:r>
            <a:r>
              <a:rPr sz="1400" spc="-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404040"/>
                </a:solidFill>
                <a:latin typeface="Calibri"/>
                <a:cs typeface="Calibri"/>
              </a:rPr>
              <a:t>and</a:t>
            </a:r>
            <a:r>
              <a:rPr sz="1400" spc="-6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404040"/>
                </a:solidFill>
                <a:latin typeface="Calibri"/>
                <a:cs typeface="Calibri"/>
              </a:rPr>
              <a:t>around</a:t>
            </a:r>
            <a:r>
              <a:rPr sz="1400" spc="-5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404040"/>
                </a:solidFill>
                <a:latin typeface="Calibri"/>
                <a:cs typeface="Calibri"/>
              </a:rPr>
              <a:t>the</a:t>
            </a:r>
            <a:r>
              <a:rPr sz="1400" spc="-2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400" spc="-10" dirty="0">
                <a:solidFill>
                  <a:srgbClr val="404040"/>
                </a:solidFill>
                <a:latin typeface="Calibri"/>
                <a:cs typeface="Calibri"/>
              </a:rPr>
              <a:t>world.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3411473" y="829817"/>
            <a:ext cx="3314700" cy="0"/>
          </a:xfrm>
          <a:custGeom>
            <a:avLst/>
            <a:gdLst/>
            <a:ahLst/>
            <a:cxnLst/>
            <a:rect l="l" t="t" r="r" b="b"/>
            <a:pathLst>
              <a:path w="3314700">
                <a:moveTo>
                  <a:pt x="0" y="0"/>
                </a:moveTo>
                <a:lnTo>
                  <a:pt x="3314319" y="0"/>
                </a:lnTo>
              </a:path>
            </a:pathLst>
          </a:custGeom>
          <a:ln w="381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5" name="object 5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5129784" y="1303019"/>
            <a:ext cx="2461260" cy="2473452"/>
          </a:xfrm>
          <a:prstGeom prst="rect">
            <a:avLst/>
          </a:prstGeom>
        </p:spPr>
      </p:pic>
      <p:sp>
        <p:nvSpPr>
          <p:cNvPr id="6" name="object 6"/>
          <p:cNvSpPr/>
          <p:nvPr/>
        </p:nvSpPr>
        <p:spPr>
          <a:xfrm>
            <a:off x="169164" y="146303"/>
            <a:ext cx="396240" cy="338455"/>
          </a:xfrm>
          <a:custGeom>
            <a:avLst/>
            <a:gdLst/>
            <a:ahLst/>
            <a:cxnLst/>
            <a:rect l="l" t="t" r="r" b="b"/>
            <a:pathLst>
              <a:path w="396240" h="338455">
                <a:moveTo>
                  <a:pt x="339217" y="198755"/>
                </a:moveTo>
                <a:lnTo>
                  <a:pt x="197878" y="64897"/>
                </a:lnTo>
                <a:lnTo>
                  <a:pt x="56540" y="198755"/>
                </a:lnTo>
                <a:lnTo>
                  <a:pt x="56540" y="338328"/>
                </a:lnTo>
                <a:lnTo>
                  <a:pt x="169608" y="338328"/>
                </a:lnTo>
                <a:lnTo>
                  <a:pt x="169608" y="220980"/>
                </a:lnTo>
                <a:lnTo>
                  <a:pt x="226148" y="220980"/>
                </a:lnTo>
                <a:lnTo>
                  <a:pt x="226148" y="338328"/>
                </a:lnTo>
                <a:lnTo>
                  <a:pt x="339217" y="338328"/>
                </a:lnTo>
                <a:lnTo>
                  <a:pt x="339217" y="198755"/>
                </a:lnTo>
                <a:close/>
              </a:path>
              <a:path w="396240" h="338455">
                <a:moveTo>
                  <a:pt x="395757" y="187972"/>
                </a:moveTo>
                <a:lnTo>
                  <a:pt x="197878" y="0"/>
                </a:lnTo>
                <a:lnTo>
                  <a:pt x="0" y="187972"/>
                </a:lnTo>
                <a:lnTo>
                  <a:pt x="21209" y="205867"/>
                </a:lnTo>
                <a:lnTo>
                  <a:pt x="197878" y="38481"/>
                </a:lnTo>
                <a:lnTo>
                  <a:pt x="374561" y="205867"/>
                </a:lnTo>
                <a:lnTo>
                  <a:pt x="395757" y="187972"/>
                </a:lnTo>
                <a:close/>
              </a:path>
            </a:pathLst>
          </a:custGeom>
          <a:solidFill>
            <a:srgbClr val="1288C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188163" y="521335"/>
            <a:ext cx="337820" cy="1320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700" u="sng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libri"/>
                <a:cs typeface="Calibri"/>
                <a:hlinkClick r:id="rId5" action="ppaction://hlinksldjump"/>
              </a:rPr>
              <a:t>Artist</a:t>
            </a:r>
            <a:r>
              <a:rPr sz="700" u="sng" spc="-30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libri"/>
                <a:cs typeface="Calibri"/>
                <a:hlinkClick r:id="rId5" action="ppaction://hlinksldjump"/>
              </a:rPr>
              <a:t> </a:t>
            </a:r>
            <a:r>
              <a:rPr sz="700" u="sng" spc="-20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libri"/>
                <a:cs typeface="Calibri"/>
                <a:hlinkClick r:id="rId5" action="ppaction://hlinksldjump"/>
              </a:rPr>
              <a:t>list</a:t>
            </a:r>
            <a:endParaRPr sz="7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38937" rIns="0" bIns="0" rtlCol="0">
            <a:spAutoFit/>
          </a:bodyPr>
          <a:lstStyle/>
          <a:p>
            <a:pPr marL="481965">
              <a:lnSpc>
                <a:spcPct val="100000"/>
              </a:lnSpc>
              <a:spcBef>
                <a:spcPts val="100"/>
              </a:spcBef>
            </a:pPr>
            <a:r>
              <a:rPr spc="-10" dirty="0"/>
              <a:t>Kathy</a:t>
            </a:r>
            <a:r>
              <a:rPr spc="-180" dirty="0"/>
              <a:t> </a:t>
            </a:r>
            <a:r>
              <a:rPr spc="-50" dirty="0"/>
              <a:t>Trexel</a:t>
            </a:r>
            <a:r>
              <a:rPr spc="-220" dirty="0"/>
              <a:t> </a:t>
            </a:r>
            <a:r>
              <a:rPr spc="-20" dirty="0"/>
              <a:t>Reed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881888" y="909065"/>
            <a:ext cx="8390255" cy="469646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R="1905" algn="ctr">
              <a:lnSpc>
                <a:spcPct val="100000"/>
              </a:lnSpc>
              <a:spcBef>
                <a:spcPts val="105"/>
              </a:spcBef>
            </a:pPr>
            <a:r>
              <a:rPr sz="1400" dirty="0">
                <a:latin typeface="Calibri"/>
                <a:cs typeface="Calibri"/>
              </a:rPr>
              <a:t>Visual</a:t>
            </a:r>
            <a:r>
              <a:rPr sz="1400" spc="-2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Arts</a:t>
            </a:r>
            <a:r>
              <a:rPr sz="1400" spc="-4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-</a:t>
            </a:r>
            <a:r>
              <a:rPr sz="1400" spc="-60" dirty="0">
                <a:latin typeface="Calibri"/>
                <a:cs typeface="Calibri"/>
              </a:rPr>
              <a:t> </a:t>
            </a:r>
            <a:r>
              <a:rPr sz="1400" spc="-20" dirty="0">
                <a:latin typeface="Calibri"/>
                <a:cs typeface="Calibri"/>
              </a:rPr>
              <a:t>Paper</a:t>
            </a:r>
            <a:endParaRPr sz="14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1300">
              <a:latin typeface="Calibri"/>
              <a:cs typeface="Calibri"/>
            </a:endParaRPr>
          </a:p>
          <a:p>
            <a:pPr marL="2446655">
              <a:lnSpc>
                <a:spcPct val="100000"/>
              </a:lnSpc>
            </a:pPr>
            <a:r>
              <a:rPr sz="1800" b="1" dirty="0">
                <a:solidFill>
                  <a:srgbClr val="F4AF20"/>
                </a:solidFill>
                <a:latin typeface="Calibri"/>
                <a:cs typeface="Calibri"/>
              </a:rPr>
              <a:t>Artist</a:t>
            </a:r>
            <a:r>
              <a:rPr sz="1800" b="1" spc="-75" dirty="0">
                <a:solidFill>
                  <a:srgbClr val="F4AF20"/>
                </a:solidFill>
                <a:latin typeface="Calibri"/>
                <a:cs typeface="Calibri"/>
              </a:rPr>
              <a:t> </a:t>
            </a:r>
            <a:r>
              <a:rPr sz="1800" b="1" spc="-10" dirty="0">
                <a:solidFill>
                  <a:srgbClr val="F4AF20"/>
                </a:solidFill>
                <a:latin typeface="Calibri"/>
                <a:cs typeface="Calibri"/>
              </a:rPr>
              <a:t>Contact:</a:t>
            </a:r>
            <a:endParaRPr sz="1800">
              <a:latin typeface="Calibri"/>
              <a:cs typeface="Calibri"/>
            </a:endParaRPr>
          </a:p>
          <a:p>
            <a:pPr marR="4551680" algn="r">
              <a:lnSpc>
                <a:spcPct val="100000"/>
              </a:lnSpc>
              <a:spcBef>
                <a:spcPts val="335"/>
              </a:spcBef>
            </a:pPr>
            <a:r>
              <a:rPr sz="1200" b="1" dirty="0">
                <a:latin typeface="Calibri"/>
                <a:cs typeface="Calibri"/>
              </a:rPr>
              <a:t>153</a:t>
            </a:r>
            <a:r>
              <a:rPr sz="1200" b="1" spc="-25" dirty="0">
                <a:latin typeface="Calibri"/>
                <a:cs typeface="Calibri"/>
              </a:rPr>
              <a:t> </a:t>
            </a:r>
            <a:r>
              <a:rPr sz="1200" b="1" dirty="0">
                <a:latin typeface="Calibri"/>
                <a:cs typeface="Calibri"/>
              </a:rPr>
              <a:t>Black</a:t>
            </a:r>
            <a:r>
              <a:rPr sz="1200" b="1" spc="-35" dirty="0">
                <a:latin typeface="Calibri"/>
                <a:cs typeface="Calibri"/>
              </a:rPr>
              <a:t> </a:t>
            </a:r>
            <a:r>
              <a:rPr sz="1200" b="1" dirty="0">
                <a:latin typeface="Calibri"/>
                <a:cs typeface="Calibri"/>
              </a:rPr>
              <a:t>Bear</a:t>
            </a:r>
            <a:r>
              <a:rPr sz="1200" b="1" spc="-10" dirty="0">
                <a:latin typeface="Calibri"/>
                <a:cs typeface="Calibri"/>
              </a:rPr>
              <a:t> </a:t>
            </a:r>
            <a:r>
              <a:rPr sz="1200" b="1" dirty="0">
                <a:latin typeface="Calibri"/>
                <a:cs typeface="Calibri"/>
              </a:rPr>
              <a:t>Run</a:t>
            </a:r>
            <a:r>
              <a:rPr sz="1200" b="1" spc="15" dirty="0">
                <a:latin typeface="Calibri"/>
                <a:cs typeface="Calibri"/>
              </a:rPr>
              <a:t> </a:t>
            </a:r>
            <a:r>
              <a:rPr sz="1200" b="1" dirty="0">
                <a:latin typeface="Calibri"/>
                <a:cs typeface="Calibri"/>
              </a:rPr>
              <a:t>Berlin,</a:t>
            </a:r>
            <a:r>
              <a:rPr sz="1200" b="1" spc="-10" dirty="0">
                <a:latin typeface="Calibri"/>
                <a:cs typeface="Calibri"/>
              </a:rPr>
              <a:t> </a:t>
            </a:r>
            <a:r>
              <a:rPr sz="1200" b="1" dirty="0">
                <a:latin typeface="Calibri"/>
                <a:cs typeface="Calibri"/>
              </a:rPr>
              <a:t>PA</a:t>
            </a:r>
            <a:r>
              <a:rPr sz="1200" b="1" spc="-35" dirty="0">
                <a:latin typeface="Calibri"/>
                <a:cs typeface="Calibri"/>
              </a:rPr>
              <a:t> </a:t>
            </a:r>
            <a:r>
              <a:rPr sz="1200" b="1" spc="-10" dirty="0">
                <a:latin typeface="Calibri"/>
                <a:cs typeface="Calibri"/>
              </a:rPr>
              <a:t>15530</a:t>
            </a:r>
            <a:endParaRPr sz="1200">
              <a:latin typeface="Calibri"/>
              <a:cs typeface="Calibri"/>
            </a:endParaRPr>
          </a:p>
          <a:p>
            <a:pPr marR="4551680" algn="r">
              <a:lnSpc>
                <a:spcPct val="100000"/>
              </a:lnSpc>
              <a:spcBef>
                <a:spcPts val="300"/>
              </a:spcBef>
            </a:pPr>
            <a:r>
              <a:rPr sz="1200" b="1" dirty="0">
                <a:latin typeface="Calibri"/>
                <a:cs typeface="Calibri"/>
              </a:rPr>
              <a:t>814-267-</a:t>
            </a:r>
            <a:r>
              <a:rPr sz="1200" b="1" spc="-20" dirty="0">
                <a:latin typeface="Calibri"/>
                <a:cs typeface="Calibri"/>
              </a:rPr>
              <a:t>3183</a:t>
            </a:r>
            <a:endParaRPr sz="1200">
              <a:latin typeface="Calibri"/>
              <a:cs typeface="Calibri"/>
            </a:endParaRPr>
          </a:p>
          <a:p>
            <a:pPr marL="2169160" marR="4548505" indent="-181610" algn="r">
              <a:lnSpc>
                <a:spcPts val="1739"/>
              </a:lnSpc>
              <a:spcBef>
                <a:spcPts val="15"/>
              </a:spcBef>
            </a:pPr>
            <a:r>
              <a:rPr sz="1200" b="1" u="sng" spc="-20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libri"/>
                <a:cs typeface="Calibri"/>
                <a:hlinkClick r:id="rId2"/>
              </a:rPr>
              <a:t>kathytrexelereed@gmail.com</a:t>
            </a:r>
            <a:r>
              <a:rPr sz="1200" b="1" spc="-20" dirty="0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sz="1200" b="1" dirty="0">
                <a:solidFill>
                  <a:srgbClr val="F4AF20"/>
                </a:solidFill>
                <a:latin typeface="Calibri"/>
                <a:cs typeface="Calibri"/>
              </a:rPr>
              <a:t>Age</a:t>
            </a:r>
            <a:r>
              <a:rPr sz="1200" b="1" spc="-40" dirty="0">
                <a:solidFill>
                  <a:srgbClr val="F4AF20"/>
                </a:solidFill>
                <a:latin typeface="Calibri"/>
                <a:cs typeface="Calibri"/>
              </a:rPr>
              <a:t> </a:t>
            </a:r>
            <a:r>
              <a:rPr sz="1200" b="1" dirty="0">
                <a:solidFill>
                  <a:srgbClr val="F4AF20"/>
                </a:solidFill>
                <a:latin typeface="Calibri"/>
                <a:cs typeface="Calibri"/>
              </a:rPr>
              <a:t>Range for</a:t>
            </a:r>
            <a:r>
              <a:rPr sz="1200" b="1" spc="-35" dirty="0">
                <a:solidFill>
                  <a:srgbClr val="F4AF20"/>
                </a:solidFill>
                <a:latin typeface="Calibri"/>
                <a:cs typeface="Calibri"/>
              </a:rPr>
              <a:t> </a:t>
            </a:r>
            <a:r>
              <a:rPr sz="1200" b="1" spc="-30" dirty="0">
                <a:solidFill>
                  <a:srgbClr val="F4AF20"/>
                </a:solidFill>
                <a:latin typeface="Calibri"/>
                <a:cs typeface="Calibri"/>
              </a:rPr>
              <a:t>Residencies:</a:t>
            </a:r>
            <a:endParaRPr sz="1200">
              <a:latin typeface="Calibri"/>
              <a:cs typeface="Calibri"/>
            </a:endParaRPr>
          </a:p>
          <a:p>
            <a:pPr marR="4550410" algn="r">
              <a:lnSpc>
                <a:spcPct val="100000"/>
              </a:lnSpc>
              <a:spcBef>
                <a:spcPts val="350"/>
              </a:spcBef>
            </a:pPr>
            <a:r>
              <a:rPr sz="1200" b="1" spc="-20" dirty="0">
                <a:latin typeface="Calibri"/>
                <a:cs typeface="Calibri"/>
              </a:rPr>
              <a:t>Elementary,</a:t>
            </a:r>
            <a:r>
              <a:rPr sz="1200" b="1" spc="-15" dirty="0">
                <a:latin typeface="Calibri"/>
                <a:cs typeface="Calibri"/>
              </a:rPr>
              <a:t> </a:t>
            </a:r>
            <a:r>
              <a:rPr sz="1200" b="1" spc="-10" dirty="0">
                <a:latin typeface="Calibri"/>
                <a:cs typeface="Calibri"/>
              </a:rPr>
              <a:t>Middle/Junior,</a:t>
            </a:r>
            <a:r>
              <a:rPr sz="1200" b="1" spc="70" dirty="0">
                <a:latin typeface="Calibri"/>
                <a:cs typeface="Calibri"/>
              </a:rPr>
              <a:t> </a:t>
            </a:r>
            <a:r>
              <a:rPr sz="1200" b="1" dirty="0">
                <a:latin typeface="Calibri"/>
                <a:cs typeface="Calibri"/>
              </a:rPr>
              <a:t>&amp;</a:t>
            </a:r>
            <a:r>
              <a:rPr sz="1200" b="1" spc="20" dirty="0">
                <a:latin typeface="Calibri"/>
                <a:cs typeface="Calibri"/>
              </a:rPr>
              <a:t> </a:t>
            </a:r>
            <a:r>
              <a:rPr sz="1200" b="1" dirty="0">
                <a:latin typeface="Calibri"/>
                <a:cs typeface="Calibri"/>
              </a:rPr>
              <a:t>High</a:t>
            </a:r>
            <a:r>
              <a:rPr sz="1200" b="1" spc="95" dirty="0">
                <a:latin typeface="Calibri"/>
                <a:cs typeface="Calibri"/>
              </a:rPr>
              <a:t> </a:t>
            </a:r>
            <a:r>
              <a:rPr sz="1200" b="1" spc="-10" dirty="0">
                <a:latin typeface="Calibri"/>
                <a:cs typeface="Calibri"/>
              </a:rPr>
              <a:t>School,</a:t>
            </a:r>
            <a:endParaRPr sz="1200">
              <a:latin typeface="Calibri"/>
              <a:cs typeface="Calibri"/>
            </a:endParaRPr>
          </a:p>
          <a:p>
            <a:pPr marR="4552315" algn="r">
              <a:lnSpc>
                <a:spcPct val="100000"/>
              </a:lnSpc>
              <a:spcBef>
                <a:spcPts val="155"/>
              </a:spcBef>
            </a:pPr>
            <a:r>
              <a:rPr sz="1200" b="1" dirty="0">
                <a:latin typeface="Calibri"/>
                <a:cs typeface="Calibri"/>
              </a:rPr>
              <a:t>Adult,</a:t>
            </a:r>
            <a:r>
              <a:rPr sz="1200" b="1" spc="-10" dirty="0">
                <a:latin typeface="Calibri"/>
                <a:cs typeface="Calibri"/>
              </a:rPr>
              <a:t> Senior</a:t>
            </a:r>
            <a:endParaRPr sz="1200">
              <a:latin typeface="Calibri"/>
              <a:cs typeface="Calibri"/>
            </a:endParaRPr>
          </a:p>
          <a:p>
            <a:pPr marR="4550410" algn="r">
              <a:lnSpc>
                <a:spcPct val="100000"/>
              </a:lnSpc>
              <a:spcBef>
                <a:spcPts val="300"/>
              </a:spcBef>
            </a:pPr>
            <a:r>
              <a:rPr sz="1200" b="1" spc="-10" dirty="0">
                <a:solidFill>
                  <a:srgbClr val="F4AF20"/>
                </a:solidFill>
                <a:latin typeface="Calibri"/>
                <a:cs typeface="Calibri"/>
              </a:rPr>
              <a:t>References:</a:t>
            </a:r>
            <a:endParaRPr sz="1200">
              <a:latin typeface="Calibri"/>
              <a:cs typeface="Calibri"/>
            </a:endParaRPr>
          </a:p>
          <a:p>
            <a:pPr marR="4551680" algn="r">
              <a:lnSpc>
                <a:spcPct val="100000"/>
              </a:lnSpc>
              <a:spcBef>
                <a:spcPts val="470"/>
              </a:spcBef>
            </a:pPr>
            <a:r>
              <a:rPr sz="1200" b="1" dirty="0">
                <a:latin typeface="Calibri"/>
                <a:cs typeface="Calibri"/>
              </a:rPr>
              <a:t>Raymond</a:t>
            </a:r>
            <a:r>
              <a:rPr sz="1200" b="1" spc="10" dirty="0">
                <a:latin typeface="Calibri"/>
                <a:cs typeface="Calibri"/>
              </a:rPr>
              <a:t> </a:t>
            </a:r>
            <a:r>
              <a:rPr sz="1200" b="1" spc="-10" dirty="0">
                <a:latin typeface="Calibri"/>
                <a:cs typeface="Calibri"/>
              </a:rPr>
              <a:t>Wolfe,</a:t>
            </a:r>
            <a:r>
              <a:rPr sz="1200" b="1" spc="-50" dirty="0">
                <a:latin typeface="Calibri"/>
                <a:cs typeface="Calibri"/>
              </a:rPr>
              <a:t> </a:t>
            </a:r>
            <a:r>
              <a:rPr sz="1200" b="1" dirty="0">
                <a:latin typeface="Calibri"/>
                <a:cs typeface="Calibri"/>
              </a:rPr>
              <a:t>Hollidaysburg </a:t>
            </a:r>
            <a:r>
              <a:rPr sz="1200" b="1" spc="-10" dirty="0">
                <a:latin typeface="Calibri"/>
                <a:cs typeface="Calibri"/>
              </a:rPr>
              <a:t>Area</a:t>
            </a:r>
            <a:r>
              <a:rPr sz="1200" b="1" spc="-75" dirty="0">
                <a:latin typeface="Calibri"/>
                <a:cs typeface="Calibri"/>
              </a:rPr>
              <a:t> </a:t>
            </a:r>
            <a:r>
              <a:rPr sz="1200" b="1" dirty="0">
                <a:latin typeface="Calibri"/>
                <a:cs typeface="Calibri"/>
              </a:rPr>
              <a:t>School</a:t>
            </a:r>
            <a:r>
              <a:rPr sz="1200" b="1" spc="-5" dirty="0">
                <a:latin typeface="Calibri"/>
                <a:cs typeface="Calibri"/>
              </a:rPr>
              <a:t> </a:t>
            </a:r>
            <a:r>
              <a:rPr sz="1200" b="1" spc="-10" dirty="0">
                <a:latin typeface="Calibri"/>
                <a:cs typeface="Calibri"/>
              </a:rPr>
              <a:t>District,</a:t>
            </a:r>
            <a:endParaRPr sz="1200">
              <a:latin typeface="Calibri"/>
              <a:cs typeface="Calibri"/>
            </a:endParaRPr>
          </a:p>
          <a:p>
            <a:pPr marR="4551680" algn="r">
              <a:lnSpc>
                <a:spcPct val="100000"/>
              </a:lnSpc>
              <a:spcBef>
                <a:spcPts val="360"/>
              </a:spcBef>
            </a:pPr>
            <a:r>
              <a:rPr sz="1200" b="1" dirty="0">
                <a:latin typeface="Calibri"/>
                <a:cs typeface="Calibri"/>
              </a:rPr>
              <a:t>814-695-</a:t>
            </a:r>
            <a:r>
              <a:rPr sz="1200" b="1" spc="-20" dirty="0">
                <a:latin typeface="Calibri"/>
                <a:cs typeface="Calibri"/>
              </a:rPr>
              <a:t>1941</a:t>
            </a:r>
            <a:endParaRPr sz="1200">
              <a:latin typeface="Calibri"/>
              <a:cs typeface="Calibri"/>
            </a:endParaRPr>
          </a:p>
          <a:p>
            <a:pPr marR="4551680" algn="r">
              <a:lnSpc>
                <a:spcPct val="100000"/>
              </a:lnSpc>
              <a:spcBef>
                <a:spcPts val="300"/>
              </a:spcBef>
            </a:pPr>
            <a:r>
              <a:rPr sz="1200" b="1" dirty="0">
                <a:latin typeface="Calibri"/>
                <a:cs typeface="Calibri"/>
              </a:rPr>
              <a:t>Debbie</a:t>
            </a:r>
            <a:r>
              <a:rPr sz="1200" b="1" spc="-15" dirty="0">
                <a:latin typeface="Calibri"/>
                <a:cs typeface="Calibri"/>
              </a:rPr>
              <a:t> </a:t>
            </a:r>
            <a:r>
              <a:rPr sz="1200" b="1" dirty="0">
                <a:latin typeface="Calibri"/>
                <a:cs typeface="Calibri"/>
              </a:rPr>
              <a:t>Aretz,</a:t>
            </a:r>
            <a:r>
              <a:rPr sz="1200" b="1" spc="-75" dirty="0">
                <a:latin typeface="Calibri"/>
                <a:cs typeface="Calibri"/>
              </a:rPr>
              <a:t> </a:t>
            </a:r>
            <a:r>
              <a:rPr sz="1200" b="1" dirty="0">
                <a:latin typeface="Calibri"/>
                <a:cs typeface="Calibri"/>
              </a:rPr>
              <a:t>McKee</a:t>
            </a:r>
            <a:r>
              <a:rPr sz="1200" b="1" spc="-20" dirty="0">
                <a:latin typeface="Calibri"/>
                <a:cs typeface="Calibri"/>
              </a:rPr>
              <a:t> </a:t>
            </a:r>
            <a:r>
              <a:rPr sz="1200" b="1" dirty="0">
                <a:latin typeface="Calibri"/>
                <a:cs typeface="Calibri"/>
              </a:rPr>
              <a:t>Middle</a:t>
            </a:r>
            <a:r>
              <a:rPr sz="1200" b="1" spc="10" dirty="0">
                <a:latin typeface="Calibri"/>
                <a:cs typeface="Calibri"/>
              </a:rPr>
              <a:t> </a:t>
            </a:r>
            <a:r>
              <a:rPr sz="1200" b="1" spc="-10" dirty="0">
                <a:latin typeface="Calibri"/>
                <a:cs typeface="Calibri"/>
              </a:rPr>
              <a:t>School,</a:t>
            </a:r>
            <a:endParaRPr sz="1200">
              <a:latin typeface="Calibri"/>
              <a:cs typeface="Calibri"/>
            </a:endParaRPr>
          </a:p>
          <a:p>
            <a:pPr marR="4551680" algn="r">
              <a:lnSpc>
                <a:spcPct val="100000"/>
              </a:lnSpc>
              <a:spcBef>
                <a:spcPts val="300"/>
              </a:spcBef>
            </a:pPr>
            <a:r>
              <a:rPr sz="1200" b="1" dirty="0">
                <a:latin typeface="Calibri"/>
                <a:cs typeface="Calibri"/>
              </a:rPr>
              <a:t>724-527-</a:t>
            </a:r>
            <a:r>
              <a:rPr sz="1200" b="1" spc="-20" dirty="0">
                <a:latin typeface="Calibri"/>
                <a:cs typeface="Calibri"/>
              </a:rPr>
              <a:t>1591</a:t>
            </a:r>
            <a:endParaRPr sz="12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12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1700">
              <a:latin typeface="Calibri"/>
              <a:cs typeface="Calibri"/>
            </a:endParaRPr>
          </a:p>
          <a:p>
            <a:pPr marL="12700" marR="5080" algn="just">
              <a:lnSpc>
                <a:spcPct val="100000"/>
              </a:lnSpc>
              <a:spcBef>
                <a:spcPts val="5"/>
              </a:spcBef>
            </a:pPr>
            <a:r>
              <a:rPr sz="1400" dirty="0">
                <a:latin typeface="Calibri"/>
                <a:cs typeface="Calibri"/>
              </a:rPr>
              <a:t>Kathy</a:t>
            </a:r>
            <a:r>
              <a:rPr sz="1400" spc="28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Reed</a:t>
            </a:r>
            <a:r>
              <a:rPr sz="1400" spc="30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uses</a:t>
            </a:r>
            <a:r>
              <a:rPr sz="1400" spc="29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folding</a:t>
            </a:r>
            <a:r>
              <a:rPr sz="1400" spc="29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and</a:t>
            </a:r>
            <a:r>
              <a:rPr sz="1400" spc="29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cutting</a:t>
            </a:r>
            <a:r>
              <a:rPr sz="1400" spc="30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techniques</a:t>
            </a:r>
            <a:r>
              <a:rPr sz="1400" spc="31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to</a:t>
            </a:r>
            <a:r>
              <a:rPr sz="1400" spc="29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transform</a:t>
            </a:r>
            <a:r>
              <a:rPr sz="1400" spc="28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paper</a:t>
            </a:r>
            <a:r>
              <a:rPr sz="1400" spc="30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into</a:t>
            </a:r>
            <a:r>
              <a:rPr sz="1400" spc="295" dirty="0">
                <a:latin typeface="Calibri"/>
                <a:cs typeface="Calibri"/>
              </a:rPr>
              <a:t> </a:t>
            </a:r>
            <a:r>
              <a:rPr sz="1400" spc="-25" dirty="0">
                <a:latin typeface="Calibri"/>
                <a:cs typeface="Calibri"/>
              </a:rPr>
              <a:t>pop-</a:t>
            </a:r>
            <a:r>
              <a:rPr sz="1400" dirty="0">
                <a:latin typeface="Calibri"/>
                <a:cs typeface="Calibri"/>
              </a:rPr>
              <a:t>up,</a:t>
            </a:r>
            <a:r>
              <a:rPr sz="1400" spc="29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two-</a:t>
            </a:r>
            <a:r>
              <a:rPr sz="1400" spc="29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and</a:t>
            </a:r>
            <a:r>
              <a:rPr sz="1400" spc="285" dirty="0">
                <a:latin typeface="Calibri"/>
                <a:cs typeface="Calibri"/>
              </a:rPr>
              <a:t> </a:t>
            </a:r>
            <a:r>
              <a:rPr sz="1400" spc="-20" dirty="0">
                <a:latin typeface="Calibri"/>
                <a:cs typeface="Calibri"/>
              </a:rPr>
              <a:t>three-</a:t>
            </a:r>
            <a:r>
              <a:rPr sz="1400" spc="-10" dirty="0">
                <a:latin typeface="Calibri"/>
                <a:cs typeface="Calibri"/>
              </a:rPr>
              <a:t>dimensional </a:t>
            </a:r>
            <a:r>
              <a:rPr sz="1400" dirty="0">
                <a:latin typeface="Calibri"/>
                <a:cs typeface="Calibri"/>
              </a:rPr>
              <a:t>creations</a:t>
            </a:r>
            <a:r>
              <a:rPr sz="1400" spc="26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in</a:t>
            </a:r>
            <a:r>
              <a:rPr sz="1400" spc="28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which</a:t>
            </a:r>
            <a:r>
              <a:rPr sz="1400" spc="28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positive</a:t>
            </a:r>
            <a:r>
              <a:rPr sz="1400" spc="28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and</a:t>
            </a:r>
            <a:r>
              <a:rPr sz="1400" spc="27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negative</a:t>
            </a:r>
            <a:r>
              <a:rPr sz="1400" spc="29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space</a:t>
            </a:r>
            <a:r>
              <a:rPr sz="1400" spc="28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enhance</a:t>
            </a:r>
            <a:r>
              <a:rPr sz="1400" spc="29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one</a:t>
            </a:r>
            <a:r>
              <a:rPr sz="1400" spc="28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another.</a:t>
            </a:r>
            <a:r>
              <a:rPr sz="1400" spc="28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She</a:t>
            </a:r>
            <a:r>
              <a:rPr sz="1400" spc="28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guides</a:t>
            </a:r>
            <a:r>
              <a:rPr sz="1400" spc="28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students</a:t>
            </a:r>
            <a:r>
              <a:rPr sz="1400" spc="29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in</a:t>
            </a:r>
            <a:r>
              <a:rPr sz="1400" spc="29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the</a:t>
            </a:r>
            <a:r>
              <a:rPr sz="1400" spc="28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creation</a:t>
            </a:r>
            <a:r>
              <a:rPr sz="1400" spc="280" dirty="0">
                <a:latin typeface="Calibri"/>
                <a:cs typeface="Calibri"/>
              </a:rPr>
              <a:t> </a:t>
            </a:r>
            <a:r>
              <a:rPr sz="1400" spc="-25" dirty="0">
                <a:latin typeface="Calibri"/>
                <a:cs typeface="Calibri"/>
              </a:rPr>
              <a:t>of </a:t>
            </a:r>
            <a:r>
              <a:rPr sz="1400" dirty="0">
                <a:latin typeface="Calibri"/>
                <a:cs typeface="Calibri"/>
              </a:rPr>
              <a:t>individual</a:t>
            </a:r>
            <a:r>
              <a:rPr sz="1400" spc="1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artistic</a:t>
            </a:r>
            <a:r>
              <a:rPr sz="1400" spc="2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expressions</a:t>
            </a:r>
            <a:r>
              <a:rPr sz="1400" spc="3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and/or</a:t>
            </a:r>
            <a:r>
              <a:rPr sz="1400" spc="2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interdisciplinary</a:t>
            </a:r>
            <a:r>
              <a:rPr sz="1400" spc="3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group</a:t>
            </a:r>
            <a:r>
              <a:rPr sz="1400" spc="2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projects.</a:t>
            </a:r>
            <a:r>
              <a:rPr sz="1400" spc="2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Reed</a:t>
            </a:r>
            <a:r>
              <a:rPr sz="1400" spc="2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has</a:t>
            </a:r>
            <a:r>
              <a:rPr sz="1400" spc="2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worked</a:t>
            </a:r>
            <a:r>
              <a:rPr sz="1400" spc="1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as</a:t>
            </a:r>
            <a:r>
              <a:rPr sz="1400" spc="4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a</a:t>
            </a:r>
            <a:r>
              <a:rPr sz="1400" spc="2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teacher</a:t>
            </a:r>
            <a:r>
              <a:rPr sz="1400" spc="2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in</a:t>
            </a:r>
            <a:r>
              <a:rPr sz="1400" spc="20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Department </a:t>
            </a:r>
            <a:r>
              <a:rPr sz="1400" dirty="0">
                <a:latin typeface="Calibri"/>
                <a:cs typeface="Calibri"/>
              </a:rPr>
              <a:t>of</a:t>
            </a:r>
            <a:r>
              <a:rPr sz="1400" spc="15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Defense</a:t>
            </a:r>
            <a:r>
              <a:rPr sz="1400" spc="16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schools</a:t>
            </a:r>
            <a:r>
              <a:rPr sz="1400" spc="16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outside</a:t>
            </a:r>
            <a:r>
              <a:rPr sz="1400" spc="16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the</a:t>
            </a:r>
            <a:r>
              <a:rPr sz="1400" spc="15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United</a:t>
            </a:r>
            <a:r>
              <a:rPr sz="1400" spc="16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States.</a:t>
            </a:r>
            <a:r>
              <a:rPr sz="1400" spc="16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She</a:t>
            </a:r>
            <a:r>
              <a:rPr sz="1400" spc="16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holds</a:t>
            </a:r>
            <a:r>
              <a:rPr sz="1400" spc="16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a</a:t>
            </a:r>
            <a:r>
              <a:rPr sz="1400" spc="16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Baccalaureate</a:t>
            </a:r>
            <a:r>
              <a:rPr sz="1400" spc="16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degree</a:t>
            </a:r>
            <a:r>
              <a:rPr sz="1400" spc="16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from</a:t>
            </a:r>
            <a:r>
              <a:rPr sz="1400" spc="16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Gettysburg</a:t>
            </a:r>
            <a:r>
              <a:rPr sz="1400" spc="16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College</a:t>
            </a:r>
            <a:r>
              <a:rPr sz="1400" spc="16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and</a:t>
            </a:r>
            <a:r>
              <a:rPr sz="1400" spc="170" dirty="0">
                <a:latin typeface="Calibri"/>
                <a:cs typeface="Calibri"/>
              </a:rPr>
              <a:t> </a:t>
            </a:r>
            <a:r>
              <a:rPr sz="1400" spc="-50" dirty="0">
                <a:latin typeface="Calibri"/>
                <a:cs typeface="Calibri"/>
              </a:rPr>
              <a:t>a </a:t>
            </a:r>
            <a:r>
              <a:rPr sz="1400" dirty="0">
                <a:latin typeface="Calibri"/>
                <a:cs typeface="Calibri"/>
              </a:rPr>
              <a:t>Master</a:t>
            </a:r>
            <a:r>
              <a:rPr sz="1400" spc="-6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of</a:t>
            </a:r>
            <a:r>
              <a:rPr sz="1400" spc="-8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Arts</a:t>
            </a:r>
            <a:r>
              <a:rPr sz="1400" spc="-60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from</a:t>
            </a:r>
            <a:r>
              <a:rPr sz="1400" spc="-11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Michigan</a:t>
            </a:r>
            <a:r>
              <a:rPr sz="1400" spc="-2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State</a:t>
            </a:r>
            <a:r>
              <a:rPr sz="1400" spc="-35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University.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3411473" y="829817"/>
            <a:ext cx="3314700" cy="0"/>
          </a:xfrm>
          <a:custGeom>
            <a:avLst/>
            <a:gdLst/>
            <a:ahLst/>
            <a:cxnLst/>
            <a:rect l="l" t="t" r="r" b="b"/>
            <a:pathLst>
              <a:path w="3314700">
                <a:moveTo>
                  <a:pt x="0" y="0"/>
                </a:moveTo>
                <a:lnTo>
                  <a:pt x="3314319" y="0"/>
                </a:lnTo>
              </a:path>
            </a:pathLst>
          </a:custGeom>
          <a:ln w="381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064252" y="1275588"/>
            <a:ext cx="2583179" cy="2927604"/>
          </a:xfrm>
          <a:prstGeom prst="rect">
            <a:avLst/>
          </a:prstGeom>
        </p:spPr>
      </p:pic>
      <p:sp>
        <p:nvSpPr>
          <p:cNvPr id="6" name="object 6"/>
          <p:cNvSpPr/>
          <p:nvPr/>
        </p:nvSpPr>
        <p:spPr>
          <a:xfrm>
            <a:off x="169164" y="146303"/>
            <a:ext cx="396240" cy="338455"/>
          </a:xfrm>
          <a:custGeom>
            <a:avLst/>
            <a:gdLst/>
            <a:ahLst/>
            <a:cxnLst/>
            <a:rect l="l" t="t" r="r" b="b"/>
            <a:pathLst>
              <a:path w="396240" h="338455">
                <a:moveTo>
                  <a:pt x="339217" y="198755"/>
                </a:moveTo>
                <a:lnTo>
                  <a:pt x="197878" y="64897"/>
                </a:lnTo>
                <a:lnTo>
                  <a:pt x="56540" y="198755"/>
                </a:lnTo>
                <a:lnTo>
                  <a:pt x="56540" y="338328"/>
                </a:lnTo>
                <a:lnTo>
                  <a:pt x="169608" y="338328"/>
                </a:lnTo>
                <a:lnTo>
                  <a:pt x="169608" y="220980"/>
                </a:lnTo>
                <a:lnTo>
                  <a:pt x="226148" y="220980"/>
                </a:lnTo>
                <a:lnTo>
                  <a:pt x="226148" y="338328"/>
                </a:lnTo>
                <a:lnTo>
                  <a:pt x="339217" y="338328"/>
                </a:lnTo>
                <a:lnTo>
                  <a:pt x="339217" y="198755"/>
                </a:lnTo>
                <a:close/>
              </a:path>
              <a:path w="396240" h="338455">
                <a:moveTo>
                  <a:pt x="395757" y="187972"/>
                </a:moveTo>
                <a:lnTo>
                  <a:pt x="197878" y="0"/>
                </a:lnTo>
                <a:lnTo>
                  <a:pt x="0" y="187972"/>
                </a:lnTo>
                <a:lnTo>
                  <a:pt x="21209" y="205867"/>
                </a:lnTo>
                <a:lnTo>
                  <a:pt x="197878" y="38481"/>
                </a:lnTo>
                <a:lnTo>
                  <a:pt x="374561" y="205867"/>
                </a:lnTo>
                <a:lnTo>
                  <a:pt x="395757" y="187972"/>
                </a:lnTo>
                <a:close/>
              </a:path>
            </a:pathLst>
          </a:custGeom>
          <a:solidFill>
            <a:srgbClr val="1288C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188163" y="521335"/>
            <a:ext cx="337820" cy="1320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700" u="sng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libri"/>
                <a:cs typeface="Calibri"/>
                <a:hlinkClick r:id="rId4" action="ppaction://hlinksldjump"/>
              </a:rPr>
              <a:t>Artist</a:t>
            </a:r>
            <a:r>
              <a:rPr sz="700" u="sng" spc="-30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libri"/>
                <a:cs typeface="Calibri"/>
                <a:hlinkClick r:id="rId4" action="ppaction://hlinksldjump"/>
              </a:rPr>
              <a:t> </a:t>
            </a:r>
            <a:r>
              <a:rPr sz="700" u="sng" spc="-20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libri"/>
                <a:cs typeface="Calibri"/>
                <a:hlinkClick r:id="rId4" action="ppaction://hlinksldjump"/>
              </a:rPr>
              <a:t>list</a:t>
            </a:r>
            <a:endParaRPr sz="7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38937" rIns="0" bIns="0" rtlCol="0">
            <a:spAutoFit/>
          </a:bodyPr>
          <a:lstStyle/>
          <a:p>
            <a:pPr marL="765175">
              <a:lnSpc>
                <a:spcPct val="100000"/>
              </a:lnSpc>
              <a:spcBef>
                <a:spcPts val="100"/>
              </a:spcBef>
            </a:pPr>
            <a:r>
              <a:rPr dirty="0"/>
              <a:t>Amy</a:t>
            </a:r>
            <a:r>
              <a:rPr spc="-110" dirty="0"/>
              <a:t> </a:t>
            </a:r>
            <a:r>
              <a:rPr spc="-10" dirty="0"/>
              <a:t>Roadman</a:t>
            </a:r>
          </a:p>
        </p:txBody>
      </p:sp>
      <p:sp>
        <p:nvSpPr>
          <p:cNvPr id="3" name="object 3"/>
          <p:cNvSpPr/>
          <p:nvPr/>
        </p:nvSpPr>
        <p:spPr>
          <a:xfrm>
            <a:off x="3411473" y="829817"/>
            <a:ext cx="3314700" cy="0"/>
          </a:xfrm>
          <a:custGeom>
            <a:avLst/>
            <a:gdLst/>
            <a:ahLst/>
            <a:cxnLst/>
            <a:rect l="l" t="t" r="r" b="b"/>
            <a:pathLst>
              <a:path w="3314700">
                <a:moveTo>
                  <a:pt x="0" y="0"/>
                </a:moveTo>
                <a:lnTo>
                  <a:pt x="3314319" y="0"/>
                </a:lnTo>
              </a:path>
            </a:pathLst>
          </a:custGeom>
          <a:ln w="381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2944495" y="909065"/>
            <a:ext cx="4794250" cy="2393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400" dirty="0">
                <a:latin typeface="Calibri"/>
                <a:cs typeface="Calibri"/>
              </a:rPr>
              <a:t>Visual</a:t>
            </a:r>
            <a:r>
              <a:rPr sz="1400" spc="-6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Arts</a:t>
            </a:r>
            <a:r>
              <a:rPr sz="1400" spc="-6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–</a:t>
            </a:r>
            <a:r>
              <a:rPr sz="1400" spc="-65" dirty="0">
                <a:latin typeface="Calibri"/>
                <a:cs typeface="Calibri"/>
              </a:rPr>
              <a:t> </a:t>
            </a:r>
            <a:r>
              <a:rPr sz="1400" spc="-30" dirty="0">
                <a:latin typeface="Calibri"/>
                <a:cs typeface="Calibri"/>
              </a:rPr>
              <a:t>Pottery,</a:t>
            </a:r>
            <a:r>
              <a:rPr sz="1400" spc="-5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Printmaking,</a:t>
            </a:r>
            <a:r>
              <a:rPr sz="1400" spc="-1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Drawing,</a:t>
            </a:r>
            <a:r>
              <a:rPr sz="1400" spc="-4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Painting,</a:t>
            </a:r>
            <a:r>
              <a:rPr sz="1400" spc="-1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Mixed</a:t>
            </a:r>
            <a:r>
              <a:rPr sz="1400" spc="-40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Media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2217801" y="1631750"/>
            <a:ext cx="2807970" cy="2378075"/>
          </a:xfrm>
          <a:prstGeom prst="rect">
            <a:avLst/>
          </a:prstGeom>
        </p:spPr>
        <p:txBody>
          <a:bodyPr vert="horz" wrap="square" lIns="0" tIns="97790" rIns="0" bIns="0" rtlCol="0">
            <a:spAutoFit/>
          </a:bodyPr>
          <a:lstStyle/>
          <a:p>
            <a:pPr marL="1407160">
              <a:lnSpc>
                <a:spcPct val="100000"/>
              </a:lnSpc>
              <a:spcBef>
                <a:spcPts val="770"/>
              </a:spcBef>
            </a:pPr>
            <a:r>
              <a:rPr sz="1800" b="1" dirty="0">
                <a:solidFill>
                  <a:srgbClr val="F4AF20"/>
                </a:solidFill>
                <a:latin typeface="Calibri"/>
                <a:cs typeface="Calibri"/>
              </a:rPr>
              <a:t>Artist</a:t>
            </a:r>
            <a:r>
              <a:rPr sz="1800" b="1" spc="-85" dirty="0">
                <a:solidFill>
                  <a:srgbClr val="F4AF20"/>
                </a:solidFill>
                <a:latin typeface="Calibri"/>
                <a:cs typeface="Calibri"/>
              </a:rPr>
              <a:t> </a:t>
            </a:r>
            <a:r>
              <a:rPr sz="1800" b="1" spc="-10" dirty="0">
                <a:solidFill>
                  <a:srgbClr val="F4AF20"/>
                </a:solidFill>
                <a:latin typeface="Calibri"/>
                <a:cs typeface="Calibri"/>
              </a:rPr>
              <a:t>Contact:</a:t>
            </a:r>
            <a:endParaRPr sz="1800">
              <a:latin typeface="Calibri"/>
              <a:cs typeface="Calibri"/>
            </a:endParaRPr>
          </a:p>
          <a:p>
            <a:pPr marR="10160" algn="r">
              <a:lnSpc>
                <a:spcPct val="100000"/>
              </a:lnSpc>
              <a:spcBef>
                <a:spcPts val="445"/>
              </a:spcBef>
            </a:pPr>
            <a:r>
              <a:rPr sz="1200" b="1" dirty="0">
                <a:latin typeface="Calibri"/>
                <a:cs typeface="Calibri"/>
              </a:rPr>
              <a:t>467</a:t>
            </a:r>
            <a:r>
              <a:rPr sz="1200" b="1" spc="-30" dirty="0">
                <a:latin typeface="Calibri"/>
                <a:cs typeface="Calibri"/>
              </a:rPr>
              <a:t> </a:t>
            </a:r>
            <a:r>
              <a:rPr sz="1200" b="1" dirty="0">
                <a:latin typeface="Calibri"/>
                <a:cs typeface="Calibri"/>
              </a:rPr>
              <a:t>Hoods Mill</a:t>
            </a:r>
            <a:r>
              <a:rPr sz="1200" b="1" spc="5" dirty="0">
                <a:latin typeface="Calibri"/>
                <a:cs typeface="Calibri"/>
              </a:rPr>
              <a:t> </a:t>
            </a:r>
            <a:r>
              <a:rPr sz="1200" b="1" dirty="0">
                <a:latin typeface="Calibri"/>
                <a:cs typeface="Calibri"/>
              </a:rPr>
              <a:t>Road,</a:t>
            </a:r>
            <a:r>
              <a:rPr sz="1200" b="1" spc="5" dirty="0">
                <a:latin typeface="Calibri"/>
                <a:cs typeface="Calibri"/>
              </a:rPr>
              <a:t> </a:t>
            </a:r>
            <a:r>
              <a:rPr sz="1200" b="1" dirty="0">
                <a:latin typeface="Calibri"/>
                <a:cs typeface="Calibri"/>
              </a:rPr>
              <a:t>Latrobe,</a:t>
            </a:r>
            <a:r>
              <a:rPr sz="1200" b="1" spc="-25" dirty="0">
                <a:latin typeface="Calibri"/>
                <a:cs typeface="Calibri"/>
              </a:rPr>
              <a:t> </a:t>
            </a:r>
            <a:r>
              <a:rPr sz="1200" b="1" dirty="0">
                <a:latin typeface="Calibri"/>
                <a:cs typeface="Calibri"/>
              </a:rPr>
              <a:t>PA</a:t>
            </a:r>
            <a:r>
              <a:rPr sz="1200" b="1" spc="-40" dirty="0">
                <a:latin typeface="Calibri"/>
                <a:cs typeface="Calibri"/>
              </a:rPr>
              <a:t> </a:t>
            </a:r>
            <a:r>
              <a:rPr sz="1200" b="1" spc="-10" dirty="0">
                <a:latin typeface="Calibri"/>
                <a:cs typeface="Calibri"/>
              </a:rPr>
              <a:t>15650</a:t>
            </a:r>
            <a:endParaRPr sz="1200">
              <a:latin typeface="Calibri"/>
              <a:cs typeface="Calibri"/>
            </a:endParaRPr>
          </a:p>
          <a:p>
            <a:pPr marR="11430" algn="r">
              <a:lnSpc>
                <a:spcPct val="100000"/>
              </a:lnSpc>
              <a:spcBef>
                <a:spcPts val="300"/>
              </a:spcBef>
            </a:pPr>
            <a:r>
              <a:rPr sz="1200" b="1" dirty="0">
                <a:latin typeface="Calibri"/>
                <a:cs typeface="Calibri"/>
              </a:rPr>
              <a:t>724-572-</a:t>
            </a:r>
            <a:r>
              <a:rPr sz="1200" b="1" spc="-20" dirty="0">
                <a:latin typeface="Calibri"/>
                <a:cs typeface="Calibri"/>
              </a:rPr>
              <a:t>7005</a:t>
            </a:r>
            <a:endParaRPr sz="1200">
              <a:latin typeface="Calibri"/>
              <a:cs typeface="Calibri"/>
            </a:endParaRPr>
          </a:p>
          <a:p>
            <a:pPr marL="1304925" marR="5080" indent="-300355" algn="r">
              <a:lnSpc>
                <a:spcPct val="111700"/>
              </a:lnSpc>
              <a:spcBef>
                <a:spcPts val="35"/>
              </a:spcBef>
            </a:pPr>
            <a:r>
              <a:rPr sz="1200" b="1" u="sng" spc="-20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libri"/>
                <a:cs typeface="Calibri"/>
                <a:hlinkClick r:id="rId2"/>
              </a:rPr>
              <a:t>amyroadmanart@gmail.com</a:t>
            </a:r>
            <a:r>
              <a:rPr sz="1200" b="1" spc="-20" dirty="0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sz="1200" b="1" u="sng" spc="-30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libri"/>
                <a:cs typeface="Calibri"/>
                <a:hlinkClick r:id="rId3"/>
              </a:rPr>
              <a:t>www.amyroadman.com</a:t>
            </a:r>
            <a:endParaRPr sz="1200">
              <a:latin typeface="Calibri"/>
              <a:cs typeface="Calibri"/>
            </a:endParaRPr>
          </a:p>
          <a:p>
            <a:pPr marR="5715" algn="r">
              <a:lnSpc>
                <a:spcPct val="100000"/>
              </a:lnSpc>
              <a:spcBef>
                <a:spcPts val="290"/>
              </a:spcBef>
            </a:pPr>
            <a:r>
              <a:rPr sz="1200" b="1" dirty="0">
                <a:solidFill>
                  <a:srgbClr val="F4AF20"/>
                </a:solidFill>
                <a:latin typeface="Calibri"/>
                <a:cs typeface="Calibri"/>
              </a:rPr>
              <a:t>Age</a:t>
            </a:r>
            <a:r>
              <a:rPr sz="1200" b="1" spc="-45" dirty="0">
                <a:solidFill>
                  <a:srgbClr val="F4AF20"/>
                </a:solidFill>
                <a:latin typeface="Calibri"/>
                <a:cs typeface="Calibri"/>
              </a:rPr>
              <a:t> </a:t>
            </a:r>
            <a:r>
              <a:rPr sz="1200" b="1" dirty="0">
                <a:solidFill>
                  <a:srgbClr val="F4AF20"/>
                </a:solidFill>
                <a:latin typeface="Calibri"/>
                <a:cs typeface="Calibri"/>
              </a:rPr>
              <a:t>Range</a:t>
            </a:r>
            <a:r>
              <a:rPr sz="1200" b="1" spc="5" dirty="0">
                <a:solidFill>
                  <a:srgbClr val="F4AF20"/>
                </a:solidFill>
                <a:latin typeface="Calibri"/>
                <a:cs typeface="Calibri"/>
              </a:rPr>
              <a:t> </a:t>
            </a:r>
            <a:r>
              <a:rPr sz="1200" b="1" dirty="0">
                <a:solidFill>
                  <a:srgbClr val="F4AF20"/>
                </a:solidFill>
                <a:latin typeface="Calibri"/>
                <a:cs typeface="Calibri"/>
              </a:rPr>
              <a:t>for</a:t>
            </a:r>
            <a:r>
              <a:rPr sz="1200" b="1" spc="-40" dirty="0">
                <a:solidFill>
                  <a:srgbClr val="F4AF20"/>
                </a:solidFill>
                <a:latin typeface="Calibri"/>
                <a:cs typeface="Calibri"/>
              </a:rPr>
              <a:t> </a:t>
            </a:r>
            <a:r>
              <a:rPr sz="1200" b="1" spc="-10" dirty="0">
                <a:solidFill>
                  <a:srgbClr val="F4AF20"/>
                </a:solidFill>
                <a:latin typeface="Calibri"/>
                <a:cs typeface="Calibri"/>
              </a:rPr>
              <a:t>Residencies:</a:t>
            </a:r>
            <a:endParaRPr sz="1200">
              <a:latin typeface="Calibri"/>
              <a:cs typeface="Calibri"/>
            </a:endParaRPr>
          </a:p>
          <a:p>
            <a:pPr marR="8255" algn="r">
              <a:lnSpc>
                <a:spcPct val="100000"/>
              </a:lnSpc>
              <a:spcBef>
                <a:spcPts val="515"/>
              </a:spcBef>
            </a:pPr>
            <a:r>
              <a:rPr sz="1200" b="1" dirty="0">
                <a:latin typeface="Calibri"/>
                <a:cs typeface="Calibri"/>
              </a:rPr>
              <a:t>Early</a:t>
            </a:r>
            <a:r>
              <a:rPr sz="1200" b="1" spc="-50" dirty="0">
                <a:latin typeface="Calibri"/>
                <a:cs typeface="Calibri"/>
              </a:rPr>
              <a:t> </a:t>
            </a:r>
            <a:r>
              <a:rPr sz="1200" b="1" dirty="0">
                <a:latin typeface="Calibri"/>
                <a:cs typeface="Calibri"/>
              </a:rPr>
              <a:t>Childhood,</a:t>
            </a:r>
            <a:r>
              <a:rPr sz="1200" b="1" spc="70" dirty="0">
                <a:latin typeface="Calibri"/>
                <a:cs typeface="Calibri"/>
              </a:rPr>
              <a:t> </a:t>
            </a:r>
            <a:r>
              <a:rPr sz="1200" b="1" spc="-20" dirty="0">
                <a:latin typeface="Calibri"/>
                <a:cs typeface="Calibri"/>
              </a:rPr>
              <a:t>Elementary,</a:t>
            </a:r>
            <a:r>
              <a:rPr sz="1200" b="1" dirty="0">
                <a:latin typeface="Calibri"/>
                <a:cs typeface="Calibri"/>
              </a:rPr>
              <a:t> </a:t>
            </a:r>
            <a:r>
              <a:rPr sz="1200" b="1" spc="-10" dirty="0">
                <a:latin typeface="Calibri"/>
                <a:cs typeface="Calibri"/>
              </a:rPr>
              <a:t>Middle/Junior,</a:t>
            </a:r>
            <a:endParaRPr sz="1200">
              <a:latin typeface="Calibri"/>
              <a:cs typeface="Calibri"/>
            </a:endParaRPr>
          </a:p>
          <a:p>
            <a:pPr marR="8890" algn="r">
              <a:lnSpc>
                <a:spcPct val="100000"/>
              </a:lnSpc>
              <a:spcBef>
                <a:spcPts val="305"/>
              </a:spcBef>
            </a:pPr>
            <a:r>
              <a:rPr sz="1200" b="1" dirty="0">
                <a:latin typeface="Calibri"/>
                <a:cs typeface="Calibri"/>
              </a:rPr>
              <a:t>&amp;</a:t>
            </a:r>
            <a:r>
              <a:rPr sz="1200" b="1" spc="20" dirty="0">
                <a:latin typeface="Calibri"/>
                <a:cs typeface="Calibri"/>
              </a:rPr>
              <a:t> </a:t>
            </a:r>
            <a:r>
              <a:rPr sz="1200" b="1" dirty="0">
                <a:latin typeface="Calibri"/>
                <a:cs typeface="Calibri"/>
              </a:rPr>
              <a:t>High</a:t>
            </a:r>
            <a:r>
              <a:rPr sz="1200" b="1" spc="80" dirty="0">
                <a:latin typeface="Calibri"/>
                <a:cs typeface="Calibri"/>
              </a:rPr>
              <a:t> </a:t>
            </a:r>
            <a:r>
              <a:rPr sz="1200" b="1" dirty="0">
                <a:latin typeface="Calibri"/>
                <a:cs typeface="Calibri"/>
              </a:rPr>
              <a:t>School,</a:t>
            </a:r>
            <a:r>
              <a:rPr sz="1200" b="1" spc="5" dirty="0">
                <a:latin typeface="Calibri"/>
                <a:cs typeface="Calibri"/>
              </a:rPr>
              <a:t> </a:t>
            </a:r>
            <a:r>
              <a:rPr sz="1200" b="1" dirty="0">
                <a:latin typeface="Calibri"/>
                <a:cs typeface="Calibri"/>
              </a:rPr>
              <a:t>Adult, </a:t>
            </a:r>
            <a:r>
              <a:rPr sz="1200" b="1" spc="-10" dirty="0">
                <a:latin typeface="Calibri"/>
                <a:cs typeface="Calibri"/>
              </a:rPr>
              <a:t>Senior</a:t>
            </a:r>
            <a:endParaRPr sz="1200">
              <a:latin typeface="Calibri"/>
              <a:cs typeface="Calibri"/>
            </a:endParaRPr>
          </a:p>
          <a:p>
            <a:pPr marL="1896745" marR="8890" indent="165735" algn="r">
              <a:lnSpc>
                <a:spcPts val="1739"/>
              </a:lnSpc>
              <a:spcBef>
                <a:spcPts val="5"/>
              </a:spcBef>
            </a:pPr>
            <a:r>
              <a:rPr sz="1200" b="1" spc="-20" dirty="0">
                <a:solidFill>
                  <a:srgbClr val="F4AF20"/>
                </a:solidFill>
                <a:latin typeface="Calibri"/>
                <a:cs typeface="Calibri"/>
              </a:rPr>
              <a:t>References: </a:t>
            </a:r>
            <a:r>
              <a:rPr sz="1200" b="1" dirty="0">
                <a:latin typeface="Calibri"/>
                <a:cs typeface="Calibri"/>
              </a:rPr>
              <a:t>Upon</a:t>
            </a:r>
            <a:r>
              <a:rPr sz="1200" b="1" spc="55" dirty="0">
                <a:latin typeface="Calibri"/>
                <a:cs typeface="Calibri"/>
              </a:rPr>
              <a:t> </a:t>
            </a:r>
            <a:r>
              <a:rPr sz="1200" b="1" spc="-20" dirty="0">
                <a:latin typeface="Calibri"/>
                <a:cs typeface="Calibri"/>
              </a:rPr>
              <a:t>Request</a:t>
            </a:r>
            <a:endParaRPr sz="1200">
              <a:latin typeface="Calibri"/>
              <a:cs typeface="Calibri"/>
            </a:endParaRPr>
          </a:p>
        </p:txBody>
      </p:sp>
      <p:pic>
        <p:nvPicPr>
          <p:cNvPr id="6" name="object 6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5084064" y="1048511"/>
            <a:ext cx="3392424" cy="3392424"/>
          </a:xfrm>
          <a:prstGeom prst="rect">
            <a:avLst/>
          </a:prstGeom>
        </p:spPr>
      </p:pic>
      <p:sp>
        <p:nvSpPr>
          <p:cNvPr id="7" name="object 7"/>
          <p:cNvSpPr/>
          <p:nvPr/>
        </p:nvSpPr>
        <p:spPr>
          <a:xfrm>
            <a:off x="169164" y="146303"/>
            <a:ext cx="396240" cy="338455"/>
          </a:xfrm>
          <a:custGeom>
            <a:avLst/>
            <a:gdLst/>
            <a:ahLst/>
            <a:cxnLst/>
            <a:rect l="l" t="t" r="r" b="b"/>
            <a:pathLst>
              <a:path w="396240" h="338455">
                <a:moveTo>
                  <a:pt x="339217" y="198755"/>
                </a:moveTo>
                <a:lnTo>
                  <a:pt x="197878" y="64897"/>
                </a:lnTo>
                <a:lnTo>
                  <a:pt x="56540" y="198755"/>
                </a:lnTo>
                <a:lnTo>
                  <a:pt x="56540" y="338328"/>
                </a:lnTo>
                <a:lnTo>
                  <a:pt x="169608" y="338328"/>
                </a:lnTo>
                <a:lnTo>
                  <a:pt x="169608" y="220980"/>
                </a:lnTo>
                <a:lnTo>
                  <a:pt x="226148" y="220980"/>
                </a:lnTo>
                <a:lnTo>
                  <a:pt x="226148" y="338328"/>
                </a:lnTo>
                <a:lnTo>
                  <a:pt x="339217" y="338328"/>
                </a:lnTo>
                <a:lnTo>
                  <a:pt x="339217" y="198755"/>
                </a:lnTo>
                <a:close/>
              </a:path>
              <a:path w="396240" h="338455">
                <a:moveTo>
                  <a:pt x="395757" y="187972"/>
                </a:moveTo>
                <a:lnTo>
                  <a:pt x="197878" y="0"/>
                </a:lnTo>
                <a:lnTo>
                  <a:pt x="0" y="187972"/>
                </a:lnTo>
                <a:lnTo>
                  <a:pt x="21209" y="205867"/>
                </a:lnTo>
                <a:lnTo>
                  <a:pt x="197878" y="38481"/>
                </a:lnTo>
                <a:lnTo>
                  <a:pt x="374561" y="205867"/>
                </a:lnTo>
                <a:lnTo>
                  <a:pt x="395757" y="187972"/>
                </a:lnTo>
                <a:close/>
              </a:path>
            </a:pathLst>
          </a:custGeom>
          <a:solidFill>
            <a:srgbClr val="1288C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188163" y="521335"/>
            <a:ext cx="337820" cy="1320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700" u="sng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libri"/>
                <a:cs typeface="Calibri"/>
                <a:hlinkClick r:id="rId5" action="ppaction://hlinksldjump"/>
              </a:rPr>
              <a:t>Artist</a:t>
            </a:r>
            <a:r>
              <a:rPr sz="700" u="sng" spc="-30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libri"/>
                <a:cs typeface="Calibri"/>
                <a:hlinkClick r:id="rId5" action="ppaction://hlinksldjump"/>
              </a:rPr>
              <a:t> </a:t>
            </a:r>
            <a:r>
              <a:rPr sz="700" u="sng" spc="-20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libri"/>
                <a:cs typeface="Calibri"/>
                <a:hlinkClick r:id="rId5" action="ppaction://hlinksldjump"/>
              </a:rPr>
              <a:t>list</a:t>
            </a:r>
            <a:endParaRPr sz="7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38937" rIns="0" bIns="0" rtlCol="0">
            <a:spAutoFit/>
          </a:bodyPr>
          <a:lstStyle/>
          <a:p>
            <a:pPr marL="765175">
              <a:lnSpc>
                <a:spcPct val="100000"/>
              </a:lnSpc>
              <a:spcBef>
                <a:spcPts val="100"/>
              </a:spcBef>
            </a:pPr>
            <a:r>
              <a:rPr dirty="0"/>
              <a:t>Sandra</a:t>
            </a:r>
            <a:r>
              <a:rPr spc="-80" dirty="0"/>
              <a:t> </a:t>
            </a:r>
            <a:r>
              <a:rPr spc="-10" dirty="0"/>
              <a:t>Trimble</a:t>
            </a:r>
          </a:p>
        </p:txBody>
      </p:sp>
      <p:sp>
        <p:nvSpPr>
          <p:cNvPr id="3" name="object 3"/>
          <p:cNvSpPr/>
          <p:nvPr/>
        </p:nvSpPr>
        <p:spPr>
          <a:xfrm>
            <a:off x="3411473" y="829817"/>
            <a:ext cx="3314700" cy="0"/>
          </a:xfrm>
          <a:custGeom>
            <a:avLst/>
            <a:gdLst/>
            <a:ahLst/>
            <a:cxnLst/>
            <a:rect l="l" t="t" r="r" b="b"/>
            <a:pathLst>
              <a:path w="3314700">
                <a:moveTo>
                  <a:pt x="0" y="0"/>
                </a:moveTo>
                <a:lnTo>
                  <a:pt x="3314319" y="0"/>
                </a:lnTo>
              </a:path>
            </a:pathLst>
          </a:custGeom>
          <a:ln w="381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3998467" y="1039113"/>
            <a:ext cx="1742439" cy="2393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400" dirty="0">
                <a:latin typeface="Calibri"/>
                <a:cs typeface="Calibri"/>
              </a:rPr>
              <a:t>Visual</a:t>
            </a:r>
            <a:r>
              <a:rPr sz="1400" spc="-4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Arts</a:t>
            </a:r>
            <a:r>
              <a:rPr sz="1400" spc="-6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–</a:t>
            </a:r>
            <a:r>
              <a:rPr sz="1400" spc="-2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Fiber</a:t>
            </a:r>
            <a:r>
              <a:rPr sz="1400" spc="-45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Artist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2250185" y="2159127"/>
            <a:ext cx="2807970" cy="2174240"/>
          </a:xfrm>
          <a:prstGeom prst="rect">
            <a:avLst/>
          </a:prstGeom>
        </p:spPr>
        <p:txBody>
          <a:bodyPr vert="horz" wrap="square" lIns="0" tIns="97155" rIns="0" bIns="0" rtlCol="0">
            <a:spAutoFit/>
          </a:bodyPr>
          <a:lstStyle/>
          <a:p>
            <a:pPr marL="1407160">
              <a:lnSpc>
                <a:spcPct val="100000"/>
              </a:lnSpc>
              <a:spcBef>
                <a:spcPts val="765"/>
              </a:spcBef>
            </a:pPr>
            <a:r>
              <a:rPr sz="1800" b="1" dirty="0">
                <a:solidFill>
                  <a:srgbClr val="F4AF20"/>
                </a:solidFill>
                <a:latin typeface="Calibri"/>
                <a:cs typeface="Calibri"/>
              </a:rPr>
              <a:t>Artist</a:t>
            </a:r>
            <a:r>
              <a:rPr sz="1800" b="1" spc="-60" dirty="0">
                <a:solidFill>
                  <a:srgbClr val="F4AF20"/>
                </a:solidFill>
                <a:latin typeface="Calibri"/>
                <a:cs typeface="Calibri"/>
              </a:rPr>
              <a:t> </a:t>
            </a:r>
            <a:r>
              <a:rPr sz="1800" b="1" spc="-10" dirty="0">
                <a:solidFill>
                  <a:srgbClr val="F4AF20"/>
                </a:solidFill>
                <a:latin typeface="Calibri"/>
                <a:cs typeface="Calibri"/>
              </a:rPr>
              <a:t>Contact:</a:t>
            </a:r>
            <a:endParaRPr sz="1800">
              <a:latin typeface="Calibri"/>
              <a:cs typeface="Calibri"/>
            </a:endParaRPr>
          </a:p>
          <a:p>
            <a:pPr marR="10160" algn="r">
              <a:lnSpc>
                <a:spcPct val="100000"/>
              </a:lnSpc>
              <a:spcBef>
                <a:spcPts val="445"/>
              </a:spcBef>
            </a:pPr>
            <a:r>
              <a:rPr sz="1200" b="1" dirty="0">
                <a:latin typeface="Calibri"/>
                <a:cs typeface="Calibri"/>
              </a:rPr>
              <a:t>80 Old</a:t>
            </a:r>
            <a:r>
              <a:rPr sz="1200" b="1" spc="-10" dirty="0">
                <a:latin typeface="Calibri"/>
                <a:cs typeface="Calibri"/>
              </a:rPr>
              <a:t> </a:t>
            </a:r>
            <a:r>
              <a:rPr sz="1200" b="1" dirty="0">
                <a:latin typeface="Calibri"/>
                <a:cs typeface="Calibri"/>
              </a:rPr>
              <a:t>Gate</a:t>
            </a:r>
            <a:r>
              <a:rPr sz="1200" b="1" spc="-20" dirty="0">
                <a:latin typeface="Calibri"/>
                <a:cs typeface="Calibri"/>
              </a:rPr>
              <a:t> </a:t>
            </a:r>
            <a:r>
              <a:rPr sz="1200" b="1" dirty="0">
                <a:latin typeface="Calibri"/>
                <a:cs typeface="Calibri"/>
              </a:rPr>
              <a:t>Road,</a:t>
            </a:r>
            <a:r>
              <a:rPr sz="1200" b="1" spc="15" dirty="0">
                <a:latin typeface="Calibri"/>
                <a:cs typeface="Calibri"/>
              </a:rPr>
              <a:t> </a:t>
            </a:r>
            <a:r>
              <a:rPr sz="1200" b="1" dirty="0">
                <a:latin typeface="Calibri"/>
                <a:cs typeface="Calibri"/>
              </a:rPr>
              <a:t>Penn Run,</a:t>
            </a:r>
            <a:r>
              <a:rPr sz="1200" b="1" spc="10" dirty="0">
                <a:latin typeface="Calibri"/>
                <a:cs typeface="Calibri"/>
              </a:rPr>
              <a:t> </a:t>
            </a:r>
            <a:r>
              <a:rPr sz="1200" b="1" dirty="0">
                <a:latin typeface="Calibri"/>
                <a:cs typeface="Calibri"/>
              </a:rPr>
              <a:t>PA</a:t>
            </a:r>
            <a:r>
              <a:rPr sz="1200" b="1" spc="-5" dirty="0">
                <a:latin typeface="Calibri"/>
                <a:cs typeface="Calibri"/>
              </a:rPr>
              <a:t> </a:t>
            </a:r>
            <a:r>
              <a:rPr sz="1200" b="1" spc="-10" dirty="0">
                <a:latin typeface="Calibri"/>
                <a:cs typeface="Calibri"/>
              </a:rPr>
              <a:t>15765</a:t>
            </a:r>
            <a:endParaRPr sz="1200">
              <a:latin typeface="Calibri"/>
              <a:cs typeface="Calibri"/>
            </a:endParaRPr>
          </a:p>
          <a:p>
            <a:pPr marR="10160" algn="r">
              <a:lnSpc>
                <a:spcPct val="100000"/>
              </a:lnSpc>
              <a:spcBef>
                <a:spcPts val="300"/>
              </a:spcBef>
            </a:pPr>
            <a:r>
              <a:rPr sz="1200" b="1" dirty="0">
                <a:latin typeface="Calibri"/>
                <a:cs typeface="Calibri"/>
              </a:rPr>
              <a:t>724-388-</a:t>
            </a:r>
            <a:r>
              <a:rPr sz="1200" b="1" spc="-20" dirty="0">
                <a:latin typeface="Calibri"/>
                <a:cs typeface="Calibri"/>
              </a:rPr>
              <a:t>3773</a:t>
            </a:r>
            <a:endParaRPr sz="1200">
              <a:latin typeface="Calibri"/>
              <a:cs typeface="Calibri"/>
            </a:endParaRPr>
          </a:p>
          <a:p>
            <a:pPr marL="1130935" marR="5080" indent="290830" algn="r">
              <a:lnSpc>
                <a:spcPts val="1739"/>
              </a:lnSpc>
              <a:spcBef>
                <a:spcPts val="15"/>
              </a:spcBef>
            </a:pPr>
            <a:r>
              <a:rPr sz="1200" b="1" u="sng" spc="-20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libri"/>
                <a:cs typeface="Calibri"/>
                <a:hlinkClick r:id="rId2"/>
              </a:rPr>
              <a:t>sandye60@gmail.com</a:t>
            </a:r>
            <a:r>
              <a:rPr sz="1200" b="1" spc="-20" dirty="0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sz="1200" b="1" dirty="0">
                <a:solidFill>
                  <a:srgbClr val="F4AF20"/>
                </a:solidFill>
                <a:latin typeface="Calibri"/>
                <a:cs typeface="Calibri"/>
              </a:rPr>
              <a:t>Age</a:t>
            </a:r>
            <a:r>
              <a:rPr sz="1200" b="1" spc="-35" dirty="0">
                <a:solidFill>
                  <a:srgbClr val="F4AF20"/>
                </a:solidFill>
                <a:latin typeface="Calibri"/>
                <a:cs typeface="Calibri"/>
              </a:rPr>
              <a:t> </a:t>
            </a:r>
            <a:r>
              <a:rPr sz="1200" b="1" dirty="0">
                <a:solidFill>
                  <a:srgbClr val="F4AF20"/>
                </a:solidFill>
                <a:latin typeface="Calibri"/>
                <a:cs typeface="Calibri"/>
              </a:rPr>
              <a:t>Range</a:t>
            </a:r>
            <a:r>
              <a:rPr sz="1200" b="1" spc="5" dirty="0">
                <a:solidFill>
                  <a:srgbClr val="F4AF20"/>
                </a:solidFill>
                <a:latin typeface="Calibri"/>
                <a:cs typeface="Calibri"/>
              </a:rPr>
              <a:t> </a:t>
            </a:r>
            <a:r>
              <a:rPr sz="1200" b="1" dirty="0">
                <a:solidFill>
                  <a:srgbClr val="F4AF20"/>
                </a:solidFill>
                <a:latin typeface="Calibri"/>
                <a:cs typeface="Calibri"/>
              </a:rPr>
              <a:t>for</a:t>
            </a:r>
            <a:r>
              <a:rPr sz="1200" b="1" spc="-40" dirty="0">
                <a:solidFill>
                  <a:srgbClr val="F4AF20"/>
                </a:solidFill>
                <a:latin typeface="Calibri"/>
                <a:cs typeface="Calibri"/>
              </a:rPr>
              <a:t> </a:t>
            </a:r>
            <a:r>
              <a:rPr sz="1200" b="1" spc="-30" dirty="0">
                <a:solidFill>
                  <a:srgbClr val="F4AF20"/>
                </a:solidFill>
                <a:latin typeface="Calibri"/>
                <a:cs typeface="Calibri"/>
              </a:rPr>
              <a:t>Residencies:</a:t>
            </a:r>
            <a:endParaRPr sz="1200">
              <a:latin typeface="Calibri"/>
              <a:cs typeface="Calibri"/>
            </a:endParaRPr>
          </a:p>
          <a:p>
            <a:pPr marR="5715" algn="r">
              <a:lnSpc>
                <a:spcPct val="100000"/>
              </a:lnSpc>
              <a:spcBef>
                <a:spcPts val="345"/>
              </a:spcBef>
            </a:pPr>
            <a:r>
              <a:rPr sz="1200" b="1" dirty="0">
                <a:latin typeface="Calibri"/>
                <a:cs typeface="Calibri"/>
              </a:rPr>
              <a:t>Early</a:t>
            </a:r>
            <a:r>
              <a:rPr sz="1200" b="1" spc="-65" dirty="0">
                <a:latin typeface="Calibri"/>
                <a:cs typeface="Calibri"/>
              </a:rPr>
              <a:t> </a:t>
            </a:r>
            <a:r>
              <a:rPr sz="1200" b="1" dirty="0">
                <a:latin typeface="Calibri"/>
                <a:cs typeface="Calibri"/>
              </a:rPr>
              <a:t>Childhood,</a:t>
            </a:r>
            <a:r>
              <a:rPr sz="1200" b="1" spc="35" dirty="0">
                <a:latin typeface="Calibri"/>
                <a:cs typeface="Calibri"/>
              </a:rPr>
              <a:t> </a:t>
            </a:r>
            <a:r>
              <a:rPr sz="1200" b="1" spc="-10" dirty="0">
                <a:latin typeface="Calibri"/>
                <a:cs typeface="Calibri"/>
              </a:rPr>
              <a:t>Elementary,</a:t>
            </a:r>
            <a:r>
              <a:rPr sz="1200" b="1" spc="-15" dirty="0">
                <a:latin typeface="Calibri"/>
                <a:cs typeface="Calibri"/>
              </a:rPr>
              <a:t> </a:t>
            </a:r>
            <a:r>
              <a:rPr sz="1200" b="1" spc="-10" dirty="0">
                <a:latin typeface="Calibri"/>
                <a:cs typeface="Calibri"/>
              </a:rPr>
              <a:t>Middle/Junior,</a:t>
            </a:r>
            <a:endParaRPr sz="1200">
              <a:latin typeface="Calibri"/>
              <a:cs typeface="Calibri"/>
            </a:endParaRPr>
          </a:p>
          <a:p>
            <a:pPr marR="7620" algn="r">
              <a:lnSpc>
                <a:spcPct val="100000"/>
              </a:lnSpc>
              <a:spcBef>
                <a:spcPts val="360"/>
              </a:spcBef>
            </a:pPr>
            <a:r>
              <a:rPr sz="1200" b="1" dirty="0">
                <a:latin typeface="Calibri"/>
                <a:cs typeface="Calibri"/>
              </a:rPr>
              <a:t>&amp;</a:t>
            </a:r>
            <a:r>
              <a:rPr sz="1200" b="1" spc="20" dirty="0">
                <a:latin typeface="Calibri"/>
                <a:cs typeface="Calibri"/>
              </a:rPr>
              <a:t> </a:t>
            </a:r>
            <a:r>
              <a:rPr sz="1200" b="1" dirty="0">
                <a:latin typeface="Calibri"/>
                <a:cs typeface="Calibri"/>
              </a:rPr>
              <a:t>High</a:t>
            </a:r>
            <a:r>
              <a:rPr sz="1200" b="1" spc="70" dirty="0">
                <a:latin typeface="Calibri"/>
                <a:cs typeface="Calibri"/>
              </a:rPr>
              <a:t> </a:t>
            </a:r>
            <a:r>
              <a:rPr sz="1200" b="1" dirty="0">
                <a:latin typeface="Calibri"/>
                <a:cs typeface="Calibri"/>
              </a:rPr>
              <a:t>School,</a:t>
            </a:r>
            <a:r>
              <a:rPr sz="1200" b="1" spc="20" dirty="0">
                <a:latin typeface="Calibri"/>
                <a:cs typeface="Calibri"/>
              </a:rPr>
              <a:t> </a:t>
            </a:r>
            <a:r>
              <a:rPr sz="1200" b="1" dirty="0">
                <a:latin typeface="Calibri"/>
                <a:cs typeface="Calibri"/>
              </a:rPr>
              <a:t>Adult, </a:t>
            </a:r>
            <a:r>
              <a:rPr sz="1200" b="1" spc="-10" dirty="0">
                <a:latin typeface="Calibri"/>
                <a:cs typeface="Calibri"/>
              </a:rPr>
              <a:t>Senior</a:t>
            </a:r>
            <a:endParaRPr sz="1200">
              <a:latin typeface="Calibri"/>
              <a:cs typeface="Calibri"/>
            </a:endParaRPr>
          </a:p>
          <a:p>
            <a:pPr marR="7620" algn="r">
              <a:lnSpc>
                <a:spcPct val="100000"/>
              </a:lnSpc>
              <a:spcBef>
                <a:spcPts val="204"/>
              </a:spcBef>
            </a:pPr>
            <a:r>
              <a:rPr sz="1200" b="1" spc="-10" dirty="0">
                <a:solidFill>
                  <a:srgbClr val="F4AF20"/>
                </a:solidFill>
                <a:latin typeface="Calibri"/>
                <a:cs typeface="Calibri"/>
              </a:rPr>
              <a:t>References:</a:t>
            </a:r>
            <a:endParaRPr sz="1200">
              <a:latin typeface="Calibri"/>
              <a:cs typeface="Calibri"/>
            </a:endParaRPr>
          </a:p>
          <a:p>
            <a:pPr marR="7620" algn="r">
              <a:lnSpc>
                <a:spcPct val="100000"/>
              </a:lnSpc>
              <a:spcBef>
                <a:spcPts val="300"/>
              </a:spcBef>
            </a:pPr>
            <a:r>
              <a:rPr sz="1200" b="1" dirty="0">
                <a:latin typeface="Calibri"/>
                <a:cs typeface="Calibri"/>
              </a:rPr>
              <a:t>Upon</a:t>
            </a:r>
            <a:r>
              <a:rPr sz="1200" b="1" spc="50" dirty="0">
                <a:latin typeface="Calibri"/>
                <a:cs typeface="Calibri"/>
              </a:rPr>
              <a:t> </a:t>
            </a:r>
            <a:r>
              <a:rPr sz="1200" b="1" spc="-10" dirty="0">
                <a:latin typeface="Calibri"/>
                <a:cs typeface="Calibri"/>
              </a:rPr>
              <a:t>Request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169164" y="146303"/>
            <a:ext cx="396240" cy="338455"/>
          </a:xfrm>
          <a:custGeom>
            <a:avLst/>
            <a:gdLst/>
            <a:ahLst/>
            <a:cxnLst/>
            <a:rect l="l" t="t" r="r" b="b"/>
            <a:pathLst>
              <a:path w="396240" h="338455">
                <a:moveTo>
                  <a:pt x="339217" y="198755"/>
                </a:moveTo>
                <a:lnTo>
                  <a:pt x="197878" y="64897"/>
                </a:lnTo>
                <a:lnTo>
                  <a:pt x="56540" y="198755"/>
                </a:lnTo>
                <a:lnTo>
                  <a:pt x="56540" y="338328"/>
                </a:lnTo>
                <a:lnTo>
                  <a:pt x="169608" y="338328"/>
                </a:lnTo>
                <a:lnTo>
                  <a:pt x="169608" y="220980"/>
                </a:lnTo>
                <a:lnTo>
                  <a:pt x="226148" y="220980"/>
                </a:lnTo>
                <a:lnTo>
                  <a:pt x="226148" y="338328"/>
                </a:lnTo>
                <a:lnTo>
                  <a:pt x="339217" y="338328"/>
                </a:lnTo>
                <a:lnTo>
                  <a:pt x="339217" y="198755"/>
                </a:lnTo>
                <a:close/>
              </a:path>
              <a:path w="396240" h="338455">
                <a:moveTo>
                  <a:pt x="395757" y="187972"/>
                </a:moveTo>
                <a:lnTo>
                  <a:pt x="197878" y="0"/>
                </a:lnTo>
                <a:lnTo>
                  <a:pt x="0" y="187972"/>
                </a:lnTo>
                <a:lnTo>
                  <a:pt x="21209" y="205867"/>
                </a:lnTo>
                <a:lnTo>
                  <a:pt x="197878" y="38481"/>
                </a:lnTo>
                <a:lnTo>
                  <a:pt x="374561" y="205867"/>
                </a:lnTo>
                <a:lnTo>
                  <a:pt x="395757" y="187972"/>
                </a:lnTo>
                <a:close/>
              </a:path>
            </a:pathLst>
          </a:custGeom>
          <a:solidFill>
            <a:srgbClr val="1288C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188163" y="521335"/>
            <a:ext cx="337820" cy="1320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700" u="sng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libri"/>
                <a:cs typeface="Calibri"/>
                <a:hlinkClick r:id="rId3" action="ppaction://hlinksldjump"/>
              </a:rPr>
              <a:t>Artist</a:t>
            </a:r>
            <a:r>
              <a:rPr sz="700" u="sng" spc="-30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libri"/>
                <a:cs typeface="Calibri"/>
                <a:hlinkClick r:id="rId3" action="ppaction://hlinksldjump"/>
              </a:rPr>
              <a:t> </a:t>
            </a:r>
            <a:r>
              <a:rPr sz="700" u="sng" spc="-20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libri"/>
                <a:cs typeface="Calibri"/>
                <a:hlinkClick r:id="rId3" action="ppaction://hlinksldjump"/>
              </a:rPr>
              <a:t>list</a:t>
            </a:r>
            <a:endParaRPr sz="700">
              <a:latin typeface="Calibri"/>
              <a:cs typeface="Calibri"/>
            </a:endParaRPr>
          </a:p>
        </p:txBody>
      </p:sp>
      <p:pic>
        <p:nvPicPr>
          <p:cNvPr id="8" name="object 8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5580888" y="1981200"/>
            <a:ext cx="2468880" cy="2743200"/>
          </a:xfrm>
          <a:prstGeom prst="rect">
            <a:avLst/>
          </a:prstGeo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38937" rIns="0" bIns="0" rtlCol="0">
            <a:spAutoFit/>
          </a:bodyPr>
          <a:lstStyle/>
          <a:p>
            <a:pPr marL="745490">
              <a:lnSpc>
                <a:spcPct val="100000"/>
              </a:lnSpc>
              <a:spcBef>
                <a:spcPts val="100"/>
              </a:spcBef>
            </a:pPr>
            <a:r>
              <a:rPr dirty="0"/>
              <a:t>Ann</a:t>
            </a:r>
            <a:r>
              <a:rPr spc="-150" dirty="0"/>
              <a:t> </a:t>
            </a:r>
            <a:r>
              <a:rPr dirty="0"/>
              <a:t>Van</a:t>
            </a:r>
            <a:r>
              <a:rPr spc="-145" dirty="0"/>
              <a:t> </a:t>
            </a:r>
            <a:r>
              <a:rPr spc="-20" dirty="0"/>
              <a:t>Kuren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881278" y="830806"/>
            <a:ext cx="8388350" cy="5278755"/>
          </a:xfrm>
          <a:prstGeom prst="rect">
            <a:avLst/>
          </a:prstGeom>
        </p:spPr>
        <p:txBody>
          <a:bodyPr vert="horz" wrap="square" lIns="0" tIns="90170" rIns="0" bIns="0" rtlCol="0">
            <a:spAutoFit/>
          </a:bodyPr>
          <a:lstStyle/>
          <a:p>
            <a:pPr marR="5715" algn="ctr">
              <a:lnSpc>
                <a:spcPct val="100000"/>
              </a:lnSpc>
              <a:spcBef>
                <a:spcPts val="710"/>
              </a:spcBef>
            </a:pPr>
            <a:r>
              <a:rPr sz="1400" dirty="0">
                <a:latin typeface="Calibri"/>
                <a:cs typeface="Calibri"/>
              </a:rPr>
              <a:t>Dance</a:t>
            </a:r>
            <a:r>
              <a:rPr sz="1400" spc="-5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-</a:t>
            </a:r>
            <a:r>
              <a:rPr sz="1400" spc="-75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Choreographer</a:t>
            </a:r>
            <a:endParaRPr sz="1400">
              <a:latin typeface="Calibri"/>
              <a:cs typeface="Calibri"/>
            </a:endParaRPr>
          </a:p>
          <a:p>
            <a:pPr marL="2417445">
              <a:lnSpc>
                <a:spcPct val="100000"/>
              </a:lnSpc>
              <a:spcBef>
                <a:spcPts val="775"/>
              </a:spcBef>
            </a:pPr>
            <a:r>
              <a:rPr sz="1800" b="1" dirty="0">
                <a:solidFill>
                  <a:srgbClr val="F4AF20"/>
                </a:solidFill>
                <a:latin typeface="Calibri"/>
                <a:cs typeface="Calibri"/>
              </a:rPr>
              <a:t>Artist</a:t>
            </a:r>
            <a:r>
              <a:rPr sz="1800" b="1" spc="-60" dirty="0">
                <a:solidFill>
                  <a:srgbClr val="F4AF20"/>
                </a:solidFill>
                <a:latin typeface="Calibri"/>
                <a:cs typeface="Calibri"/>
              </a:rPr>
              <a:t> </a:t>
            </a:r>
            <a:r>
              <a:rPr sz="1800" b="1" spc="-10" dirty="0">
                <a:solidFill>
                  <a:srgbClr val="F4AF20"/>
                </a:solidFill>
                <a:latin typeface="Calibri"/>
                <a:cs typeface="Calibri"/>
              </a:rPr>
              <a:t>Contact:</a:t>
            </a:r>
            <a:endParaRPr sz="1800">
              <a:latin typeface="Calibri"/>
              <a:cs typeface="Calibri"/>
            </a:endParaRPr>
          </a:p>
          <a:p>
            <a:pPr marR="4579620" algn="r">
              <a:lnSpc>
                <a:spcPct val="100000"/>
              </a:lnSpc>
              <a:spcBef>
                <a:spcPts val="340"/>
              </a:spcBef>
            </a:pPr>
            <a:r>
              <a:rPr sz="1200" b="1" dirty="0">
                <a:latin typeface="Calibri"/>
                <a:cs typeface="Calibri"/>
              </a:rPr>
              <a:t>103</a:t>
            </a:r>
            <a:r>
              <a:rPr sz="1200" b="1" spc="-40" dirty="0">
                <a:latin typeface="Calibri"/>
                <a:cs typeface="Calibri"/>
              </a:rPr>
              <a:t> </a:t>
            </a:r>
            <a:r>
              <a:rPr sz="1200" b="1" dirty="0">
                <a:latin typeface="Calibri"/>
                <a:cs typeface="Calibri"/>
              </a:rPr>
              <a:t>E.</a:t>
            </a:r>
            <a:r>
              <a:rPr sz="1200" b="1" spc="-30" dirty="0">
                <a:latin typeface="Calibri"/>
                <a:cs typeface="Calibri"/>
              </a:rPr>
              <a:t> </a:t>
            </a:r>
            <a:r>
              <a:rPr sz="1200" b="1" dirty="0">
                <a:latin typeface="Calibri"/>
                <a:cs typeface="Calibri"/>
              </a:rPr>
              <a:t>Hamilton</a:t>
            </a:r>
            <a:r>
              <a:rPr sz="1200" b="1" spc="10" dirty="0">
                <a:latin typeface="Calibri"/>
                <a:cs typeface="Calibri"/>
              </a:rPr>
              <a:t> </a:t>
            </a:r>
            <a:r>
              <a:rPr sz="1200" b="1" dirty="0">
                <a:latin typeface="Calibri"/>
                <a:cs typeface="Calibri"/>
              </a:rPr>
              <a:t>Ave.</a:t>
            </a:r>
            <a:r>
              <a:rPr sz="1200" b="1" spc="-40" dirty="0">
                <a:latin typeface="Calibri"/>
                <a:cs typeface="Calibri"/>
              </a:rPr>
              <a:t> </a:t>
            </a:r>
            <a:r>
              <a:rPr sz="1200" b="1" spc="-10" dirty="0">
                <a:latin typeface="Calibri"/>
                <a:cs typeface="Calibri"/>
              </a:rPr>
              <a:t>State</a:t>
            </a:r>
            <a:r>
              <a:rPr sz="1200" b="1" spc="-80" dirty="0">
                <a:latin typeface="Calibri"/>
                <a:cs typeface="Calibri"/>
              </a:rPr>
              <a:t> </a:t>
            </a:r>
            <a:r>
              <a:rPr sz="1200" b="1" dirty="0">
                <a:latin typeface="Calibri"/>
                <a:cs typeface="Calibri"/>
              </a:rPr>
              <a:t>College,</a:t>
            </a:r>
            <a:r>
              <a:rPr sz="1200" b="1" spc="35" dirty="0">
                <a:latin typeface="Calibri"/>
                <a:cs typeface="Calibri"/>
              </a:rPr>
              <a:t> </a:t>
            </a:r>
            <a:r>
              <a:rPr sz="1200" b="1" spc="-10" dirty="0">
                <a:latin typeface="Calibri"/>
                <a:cs typeface="Calibri"/>
              </a:rPr>
              <a:t>PA</a:t>
            </a:r>
            <a:r>
              <a:rPr sz="1200" b="1" spc="-50" dirty="0">
                <a:latin typeface="Calibri"/>
                <a:cs typeface="Calibri"/>
              </a:rPr>
              <a:t> </a:t>
            </a:r>
            <a:r>
              <a:rPr sz="1200" b="1" spc="-10" dirty="0">
                <a:latin typeface="Calibri"/>
                <a:cs typeface="Calibri"/>
              </a:rPr>
              <a:t>16801</a:t>
            </a:r>
            <a:endParaRPr sz="1200">
              <a:latin typeface="Calibri"/>
              <a:cs typeface="Calibri"/>
            </a:endParaRPr>
          </a:p>
          <a:p>
            <a:pPr marR="4579620" algn="r">
              <a:lnSpc>
                <a:spcPct val="100000"/>
              </a:lnSpc>
              <a:spcBef>
                <a:spcPts val="300"/>
              </a:spcBef>
            </a:pPr>
            <a:r>
              <a:rPr sz="1200" b="1" dirty="0">
                <a:latin typeface="Calibri"/>
                <a:cs typeface="Calibri"/>
              </a:rPr>
              <a:t>814-238-</a:t>
            </a:r>
            <a:r>
              <a:rPr sz="1200" b="1" spc="-20" dirty="0">
                <a:latin typeface="Calibri"/>
                <a:cs typeface="Calibri"/>
              </a:rPr>
              <a:t>5918</a:t>
            </a:r>
            <a:endParaRPr sz="1200">
              <a:latin typeface="Calibri"/>
              <a:cs typeface="Calibri"/>
            </a:endParaRPr>
          </a:p>
          <a:p>
            <a:pPr marL="916305" marR="4574540" indent="1332230" algn="r">
              <a:lnSpc>
                <a:spcPts val="1739"/>
              </a:lnSpc>
              <a:spcBef>
                <a:spcPts val="10"/>
              </a:spcBef>
            </a:pPr>
            <a:r>
              <a:rPr sz="1200" b="1" u="sng" spc="-20" dirty="0">
                <a:solidFill>
                  <a:srgbClr val="0000FF"/>
                </a:solidFill>
                <a:uFill>
                  <a:solidFill>
                    <a:srgbClr val="CE0D27"/>
                  </a:solidFill>
                </a:uFill>
                <a:latin typeface="Calibri"/>
                <a:cs typeface="Calibri"/>
                <a:hlinkClick r:id="rId2"/>
              </a:rPr>
              <a:t>vandanceinc@gmail.com</a:t>
            </a:r>
            <a:r>
              <a:rPr sz="1200" b="1" spc="-20" dirty="0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sz="1200" b="1" u="sng" spc="-20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libri"/>
                <a:cs typeface="Calibri"/>
                <a:hlinkClick r:id="rId3"/>
              </a:rPr>
              <a:t>http://www.youtube.com/user/vandanceinc1</a:t>
            </a:r>
            <a:endParaRPr sz="1200">
              <a:latin typeface="Calibri"/>
              <a:cs typeface="Calibri"/>
            </a:endParaRPr>
          </a:p>
          <a:p>
            <a:pPr marR="4578350" algn="r">
              <a:lnSpc>
                <a:spcPct val="100000"/>
              </a:lnSpc>
              <a:spcBef>
                <a:spcPts val="60"/>
              </a:spcBef>
            </a:pPr>
            <a:r>
              <a:rPr sz="1200" b="1" dirty="0">
                <a:solidFill>
                  <a:srgbClr val="F4AF20"/>
                </a:solidFill>
                <a:latin typeface="Calibri"/>
                <a:cs typeface="Calibri"/>
              </a:rPr>
              <a:t>Age</a:t>
            </a:r>
            <a:r>
              <a:rPr sz="1200" b="1" spc="-30" dirty="0">
                <a:solidFill>
                  <a:srgbClr val="F4AF20"/>
                </a:solidFill>
                <a:latin typeface="Calibri"/>
                <a:cs typeface="Calibri"/>
              </a:rPr>
              <a:t> </a:t>
            </a:r>
            <a:r>
              <a:rPr sz="1200" b="1" dirty="0">
                <a:solidFill>
                  <a:srgbClr val="F4AF20"/>
                </a:solidFill>
                <a:latin typeface="Calibri"/>
                <a:cs typeface="Calibri"/>
              </a:rPr>
              <a:t>Range for</a:t>
            </a:r>
            <a:r>
              <a:rPr sz="1200" b="1" spc="-35" dirty="0">
                <a:solidFill>
                  <a:srgbClr val="F4AF20"/>
                </a:solidFill>
                <a:latin typeface="Calibri"/>
                <a:cs typeface="Calibri"/>
              </a:rPr>
              <a:t> </a:t>
            </a:r>
            <a:r>
              <a:rPr sz="1200" b="1" spc="-10" dirty="0">
                <a:solidFill>
                  <a:srgbClr val="F4AF20"/>
                </a:solidFill>
                <a:latin typeface="Calibri"/>
                <a:cs typeface="Calibri"/>
              </a:rPr>
              <a:t>Residencies:</a:t>
            </a:r>
            <a:endParaRPr sz="1200">
              <a:latin typeface="Calibri"/>
              <a:cs typeface="Calibri"/>
            </a:endParaRPr>
          </a:p>
          <a:p>
            <a:pPr marR="4578985" algn="r">
              <a:lnSpc>
                <a:spcPct val="100000"/>
              </a:lnSpc>
              <a:spcBef>
                <a:spcPts val="290"/>
              </a:spcBef>
            </a:pPr>
            <a:r>
              <a:rPr sz="1200" b="1" dirty="0">
                <a:latin typeface="Calibri"/>
                <a:cs typeface="Calibri"/>
              </a:rPr>
              <a:t>Early</a:t>
            </a:r>
            <a:r>
              <a:rPr sz="1200" b="1" spc="-60" dirty="0">
                <a:latin typeface="Calibri"/>
                <a:cs typeface="Calibri"/>
              </a:rPr>
              <a:t> </a:t>
            </a:r>
            <a:r>
              <a:rPr sz="1200" b="1" dirty="0">
                <a:latin typeface="Calibri"/>
                <a:cs typeface="Calibri"/>
              </a:rPr>
              <a:t>Childhood,</a:t>
            </a:r>
            <a:r>
              <a:rPr sz="1200" b="1" spc="35" dirty="0">
                <a:latin typeface="Calibri"/>
                <a:cs typeface="Calibri"/>
              </a:rPr>
              <a:t> </a:t>
            </a:r>
            <a:r>
              <a:rPr sz="1200" b="1" spc="-10" dirty="0">
                <a:latin typeface="Calibri"/>
                <a:cs typeface="Calibri"/>
              </a:rPr>
              <a:t>Elementary,</a:t>
            </a:r>
            <a:r>
              <a:rPr sz="1200" b="1" spc="-15" dirty="0">
                <a:latin typeface="Calibri"/>
                <a:cs typeface="Calibri"/>
              </a:rPr>
              <a:t> </a:t>
            </a:r>
            <a:r>
              <a:rPr sz="1200" b="1" spc="-10" dirty="0">
                <a:latin typeface="Calibri"/>
                <a:cs typeface="Calibri"/>
              </a:rPr>
              <a:t>Middle/Junior</a:t>
            </a:r>
            <a:endParaRPr sz="1200">
              <a:latin typeface="Calibri"/>
              <a:cs typeface="Calibri"/>
            </a:endParaRPr>
          </a:p>
          <a:p>
            <a:pPr marR="4578985" algn="r">
              <a:lnSpc>
                <a:spcPct val="100000"/>
              </a:lnSpc>
              <a:spcBef>
                <a:spcPts val="515"/>
              </a:spcBef>
            </a:pPr>
            <a:r>
              <a:rPr sz="1200" b="1" dirty="0">
                <a:latin typeface="Calibri"/>
                <a:cs typeface="Calibri"/>
              </a:rPr>
              <a:t>&amp;</a:t>
            </a:r>
            <a:r>
              <a:rPr sz="1200" b="1" spc="20" dirty="0">
                <a:latin typeface="Calibri"/>
                <a:cs typeface="Calibri"/>
              </a:rPr>
              <a:t> </a:t>
            </a:r>
            <a:r>
              <a:rPr sz="1200" b="1" dirty="0">
                <a:latin typeface="Calibri"/>
                <a:cs typeface="Calibri"/>
              </a:rPr>
              <a:t>High</a:t>
            </a:r>
            <a:r>
              <a:rPr sz="1200" b="1" spc="70" dirty="0">
                <a:latin typeface="Calibri"/>
                <a:cs typeface="Calibri"/>
              </a:rPr>
              <a:t> </a:t>
            </a:r>
            <a:r>
              <a:rPr sz="1200" b="1" dirty="0">
                <a:latin typeface="Calibri"/>
                <a:cs typeface="Calibri"/>
              </a:rPr>
              <a:t>School,</a:t>
            </a:r>
            <a:r>
              <a:rPr sz="1200" b="1" spc="20" dirty="0">
                <a:latin typeface="Calibri"/>
                <a:cs typeface="Calibri"/>
              </a:rPr>
              <a:t> </a:t>
            </a:r>
            <a:r>
              <a:rPr sz="1200" b="1" dirty="0">
                <a:latin typeface="Calibri"/>
                <a:cs typeface="Calibri"/>
              </a:rPr>
              <a:t>Adult,</a:t>
            </a:r>
            <a:r>
              <a:rPr sz="1200" b="1" spc="5" dirty="0">
                <a:latin typeface="Calibri"/>
                <a:cs typeface="Calibri"/>
              </a:rPr>
              <a:t> </a:t>
            </a:r>
            <a:r>
              <a:rPr sz="1200" b="1" spc="-10" dirty="0">
                <a:latin typeface="Calibri"/>
                <a:cs typeface="Calibri"/>
              </a:rPr>
              <a:t>Senior</a:t>
            </a:r>
            <a:endParaRPr sz="1200">
              <a:latin typeface="Calibri"/>
              <a:cs typeface="Calibri"/>
            </a:endParaRPr>
          </a:p>
          <a:p>
            <a:pPr marL="777240" marR="4577080" indent="2295525" algn="r">
              <a:lnSpc>
                <a:spcPts val="1739"/>
              </a:lnSpc>
              <a:spcBef>
                <a:spcPts val="15"/>
              </a:spcBef>
            </a:pPr>
            <a:r>
              <a:rPr sz="1200" b="1" spc="-20" dirty="0">
                <a:solidFill>
                  <a:srgbClr val="F4AF20"/>
                </a:solidFill>
                <a:latin typeface="Calibri"/>
                <a:cs typeface="Calibri"/>
              </a:rPr>
              <a:t>References: </a:t>
            </a:r>
            <a:r>
              <a:rPr sz="1200" b="1" spc="-20" dirty="0">
                <a:latin typeface="Calibri"/>
                <a:cs typeface="Calibri"/>
              </a:rPr>
              <a:t>Paulette</a:t>
            </a:r>
            <a:r>
              <a:rPr sz="1200" b="1" spc="-35" dirty="0">
                <a:latin typeface="Calibri"/>
                <a:cs typeface="Calibri"/>
              </a:rPr>
              <a:t> </a:t>
            </a:r>
            <a:r>
              <a:rPr sz="1200" b="1" spc="-25" dirty="0">
                <a:latin typeface="Calibri"/>
                <a:cs typeface="Calibri"/>
              </a:rPr>
              <a:t>Stratico,</a:t>
            </a:r>
            <a:r>
              <a:rPr sz="1200" b="1" spc="-30" dirty="0">
                <a:latin typeface="Calibri"/>
                <a:cs typeface="Calibri"/>
              </a:rPr>
              <a:t> </a:t>
            </a:r>
            <a:r>
              <a:rPr sz="1200" b="1" dirty="0">
                <a:latin typeface="Calibri"/>
                <a:cs typeface="Calibri"/>
              </a:rPr>
              <a:t>Loyahanna</a:t>
            </a:r>
            <a:r>
              <a:rPr sz="1200" b="1" spc="60" dirty="0">
                <a:latin typeface="Calibri"/>
                <a:cs typeface="Calibri"/>
              </a:rPr>
              <a:t> </a:t>
            </a:r>
            <a:r>
              <a:rPr sz="1200" b="1" dirty="0">
                <a:latin typeface="Calibri"/>
                <a:cs typeface="Calibri"/>
              </a:rPr>
              <a:t>Elementary</a:t>
            </a:r>
            <a:r>
              <a:rPr sz="1200" b="1" spc="-15" dirty="0">
                <a:latin typeface="Calibri"/>
                <a:cs typeface="Calibri"/>
              </a:rPr>
              <a:t> </a:t>
            </a:r>
            <a:r>
              <a:rPr sz="1200" b="1" spc="-10" dirty="0">
                <a:latin typeface="Calibri"/>
                <a:cs typeface="Calibri"/>
              </a:rPr>
              <a:t>School,</a:t>
            </a:r>
            <a:endParaRPr sz="1200">
              <a:latin typeface="Calibri"/>
              <a:cs typeface="Calibri"/>
            </a:endParaRPr>
          </a:p>
          <a:p>
            <a:pPr marR="4579620" algn="r">
              <a:lnSpc>
                <a:spcPct val="100000"/>
              </a:lnSpc>
              <a:spcBef>
                <a:spcPts val="285"/>
              </a:spcBef>
            </a:pPr>
            <a:r>
              <a:rPr sz="1200" b="1" dirty="0">
                <a:latin typeface="Calibri"/>
                <a:cs typeface="Calibri"/>
              </a:rPr>
              <a:t>724-836-</a:t>
            </a:r>
            <a:r>
              <a:rPr sz="1200" b="1" spc="-20" dirty="0">
                <a:latin typeface="Calibri"/>
                <a:cs typeface="Calibri"/>
              </a:rPr>
              <a:t>2513</a:t>
            </a:r>
            <a:endParaRPr sz="1200">
              <a:latin typeface="Calibri"/>
              <a:cs typeface="Calibri"/>
            </a:endParaRPr>
          </a:p>
          <a:p>
            <a:pPr marR="4577080" algn="r">
              <a:lnSpc>
                <a:spcPct val="100000"/>
              </a:lnSpc>
              <a:spcBef>
                <a:spcPts val="300"/>
              </a:spcBef>
            </a:pPr>
            <a:r>
              <a:rPr sz="1200" b="1" dirty="0">
                <a:latin typeface="Calibri"/>
                <a:cs typeface="Calibri"/>
              </a:rPr>
              <a:t>Lynn</a:t>
            </a:r>
            <a:r>
              <a:rPr sz="1200" b="1" spc="20" dirty="0">
                <a:latin typeface="Calibri"/>
                <a:cs typeface="Calibri"/>
              </a:rPr>
              <a:t> </a:t>
            </a:r>
            <a:r>
              <a:rPr sz="1200" b="1" dirty="0">
                <a:latin typeface="Calibri"/>
                <a:cs typeface="Calibri"/>
              </a:rPr>
              <a:t>Cruse,</a:t>
            </a:r>
            <a:r>
              <a:rPr sz="1200" b="1" spc="-50" dirty="0">
                <a:latin typeface="Calibri"/>
                <a:cs typeface="Calibri"/>
              </a:rPr>
              <a:t> </a:t>
            </a:r>
            <a:r>
              <a:rPr sz="1200" b="1" dirty="0">
                <a:latin typeface="Calibri"/>
                <a:cs typeface="Calibri"/>
              </a:rPr>
              <a:t>McGhee </a:t>
            </a:r>
            <a:r>
              <a:rPr sz="1200" b="1" spc="-10" dirty="0">
                <a:latin typeface="Calibri"/>
                <a:cs typeface="Calibri"/>
              </a:rPr>
              <a:t>Elementary</a:t>
            </a:r>
            <a:r>
              <a:rPr sz="1200" b="1" spc="-45" dirty="0">
                <a:latin typeface="Calibri"/>
                <a:cs typeface="Calibri"/>
              </a:rPr>
              <a:t> </a:t>
            </a:r>
            <a:r>
              <a:rPr sz="1200" b="1" spc="-10" dirty="0">
                <a:latin typeface="Calibri"/>
                <a:cs typeface="Calibri"/>
              </a:rPr>
              <a:t>School,</a:t>
            </a:r>
            <a:endParaRPr sz="1200">
              <a:latin typeface="Calibri"/>
              <a:cs typeface="Calibri"/>
            </a:endParaRPr>
          </a:p>
          <a:p>
            <a:pPr marR="4579620" algn="r">
              <a:lnSpc>
                <a:spcPct val="100000"/>
              </a:lnSpc>
              <a:spcBef>
                <a:spcPts val="305"/>
              </a:spcBef>
            </a:pPr>
            <a:r>
              <a:rPr sz="1200" b="1" dirty="0">
                <a:latin typeface="Calibri"/>
                <a:cs typeface="Calibri"/>
              </a:rPr>
              <a:t>570-748-</a:t>
            </a:r>
            <a:r>
              <a:rPr sz="1200" b="1" spc="-20" dirty="0">
                <a:latin typeface="Calibri"/>
                <a:cs typeface="Calibri"/>
              </a:rPr>
              <a:t>8822</a:t>
            </a:r>
            <a:endParaRPr sz="12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12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1050">
              <a:latin typeface="Calibri"/>
              <a:cs typeface="Calibri"/>
            </a:endParaRPr>
          </a:p>
          <a:p>
            <a:pPr marL="12700" marR="5080" indent="1270" algn="just">
              <a:lnSpc>
                <a:spcPct val="100000"/>
              </a:lnSpc>
              <a:spcBef>
                <a:spcPts val="5"/>
              </a:spcBef>
            </a:pPr>
            <a:r>
              <a:rPr sz="1300" dirty="0">
                <a:latin typeface="Calibri"/>
                <a:cs typeface="Calibri"/>
              </a:rPr>
              <a:t>With</a:t>
            </a:r>
            <a:r>
              <a:rPr sz="1300" spc="-5" dirty="0">
                <a:latin typeface="Calibri"/>
                <a:cs typeface="Calibri"/>
              </a:rPr>
              <a:t> </a:t>
            </a:r>
            <a:r>
              <a:rPr sz="1300" dirty="0">
                <a:latin typeface="Calibri"/>
                <a:cs typeface="Calibri"/>
              </a:rPr>
              <a:t>Ann</a:t>
            </a:r>
            <a:r>
              <a:rPr sz="1300" spc="-5" dirty="0">
                <a:latin typeface="Calibri"/>
                <a:cs typeface="Calibri"/>
              </a:rPr>
              <a:t> </a:t>
            </a:r>
            <a:r>
              <a:rPr sz="1300" dirty="0">
                <a:latin typeface="Calibri"/>
                <a:cs typeface="Calibri"/>
              </a:rPr>
              <a:t>Kuren,</a:t>
            </a:r>
            <a:r>
              <a:rPr sz="1300" spc="-5" dirty="0">
                <a:latin typeface="Calibri"/>
                <a:cs typeface="Calibri"/>
              </a:rPr>
              <a:t> </a:t>
            </a:r>
            <a:r>
              <a:rPr sz="1300" dirty="0">
                <a:latin typeface="Calibri"/>
                <a:cs typeface="Calibri"/>
              </a:rPr>
              <a:t>Students</a:t>
            </a:r>
            <a:r>
              <a:rPr sz="1300" spc="5" dirty="0">
                <a:latin typeface="Calibri"/>
                <a:cs typeface="Calibri"/>
              </a:rPr>
              <a:t> </a:t>
            </a:r>
            <a:r>
              <a:rPr sz="1300" dirty="0">
                <a:latin typeface="Calibri"/>
                <a:cs typeface="Calibri"/>
              </a:rPr>
              <a:t>explore</a:t>
            </a:r>
            <a:r>
              <a:rPr sz="1300" spc="15" dirty="0">
                <a:latin typeface="Calibri"/>
                <a:cs typeface="Calibri"/>
              </a:rPr>
              <a:t> </a:t>
            </a:r>
            <a:r>
              <a:rPr sz="1300" dirty="0">
                <a:latin typeface="Calibri"/>
                <a:cs typeface="Calibri"/>
              </a:rPr>
              <a:t>the</a:t>
            </a:r>
            <a:r>
              <a:rPr sz="1300" spc="-5" dirty="0">
                <a:latin typeface="Calibri"/>
                <a:cs typeface="Calibri"/>
              </a:rPr>
              <a:t> </a:t>
            </a:r>
            <a:r>
              <a:rPr sz="1300" dirty="0">
                <a:latin typeface="Calibri"/>
                <a:cs typeface="Calibri"/>
              </a:rPr>
              <a:t>elements</a:t>
            </a:r>
            <a:r>
              <a:rPr sz="1300" spc="5" dirty="0">
                <a:latin typeface="Calibri"/>
                <a:cs typeface="Calibri"/>
              </a:rPr>
              <a:t> </a:t>
            </a:r>
            <a:r>
              <a:rPr sz="1300" dirty="0">
                <a:latin typeface="Calibri"/>
                <a:cs typeface="Calibri"/>
              </a:rPr>
              <a:t>and</a:t>
            </a:r>
            <a:r>
              <a:rPr sz="1300" spc="5" dirty="0">
                <a:latin typeface="Calibri"/>
                <a:cs typeface="Calibri"/>
              </a:rPr>
              <a:t> </a:t>
            </a:r>
            <a:r>
              <a:rPr sz="1300" dirty="0">
                <a:latin typeface="Calibri"/>
                <a:cs typeface="Calibri"/>
              </a:rPr>
              <a:t>principles</a:t>
            </a:r>
            <a:r>
              <a:rPr sz="1300" spc="-5" dirty="0">
                <a:latin typeface="Calibri"/>
                <a:cs typeface="Calibri"/>
              </a:rPr>
              <a:t> </a:t>
            </a:r>
            <a:r>
              <a:rPr sz="1300" dirty="0">
                <a:latin typeface="Calibri"/>
                <a:cs typeface="Calibri"/>
              </a:rPr>
              <a:t>of</a:t>
            </a:r>
            <a:r>
              <a:rPr sz="1300" spc="5" dirty="0">
                <a:latin typeface="Calibri"/>
                <a:cs typeface="Calibri"/>
              </a:rPr>
              <a:t> </a:t>
            </a:r>
            <a:r>
              <a:rPr sz="1300" dirty="0">
                <a:latin typeface="Calibri"/>
                <a:cs typeface="Calibri"/>
              </a:rPr>
              <a:t>dance to</a:t>
            </a:r>
            <a:r>
              <a:rPr sz="1300" spc="-5" dirty="0">
                <a:latin typeface="Calibri"/>
                <a:cs typeface="Calibri"/>
              </a:rPr>
              <a:t> </a:t>
            </a:r>
            <a:r>
              <a:rPr sz="1300" dirty="0">
                <a:latin typeface="Calibri"/>
                <a:cs typeface="Calibri"/>
              </a:rPr>
              <a:t>create</a:t>
            </a:r>
            <a:r>
              <a:rPr sz="1300" spc="-5" dirty="0">
                <a:latin typeface="Calibri"/>
                <a:cs typeface="Calibri"/>
              </a:rPr>
              <a:t> </a:t>
            </a:r>
            <a:r>
              <a:rPr sz="1300" dirty="0">
                <a:latin typeface="Calibri"/>
                <a:cs typeface="Calibri"/>
              </a:rPr>
              <a:t>and</a:t>
            </a:r>
            <a:r>
              <a:rPr sz="1300" spc="-5" dirty="0">
                <a:latin typeface="Calibri"/>
                <a:cs typeface="Calibri"/>
              </a:rPr>
              <a:t> </a:t>
            </a:r>
            <a:r>
              <a:rPr sz="1300" dirty="0">
                <a:latin typeface="Calibri"/>
                <a:cs typeface="Calibri"/>
              </a:rPr>
              <a:t>perform</a:t>
            </a:r>
            <a:r>
              <a:rPr sz="1300" spc="-5" dirty="0">
                <a:latin typeface="Calibri"/>
                <a:cs typeface="Calibri"/>
              </a:rPr>
              <a:t> </a:t>
            </a:r>
            <a:r>
              <a:rPr sz="1300" dirty="0">
                <a:latin typeface="Calibri"/>
                <a:cs typeface="Calibri"/>
              </a:rPr>
              <a:t>a</a:t>
            </a:r>
            <a:r>
              <a:rPr sz="1300" spc="-5" dirty="0">
                <a:latin typeface="Calibri"/>
                <a:cs typeface="Calibri"/>
              </a:rPr>
              <a:t> </a:t>
            </a:r>
            <a:r>
              <a:rPr sz="1300" dirty="0">
                <a:latin typeface="Calibri"/>
                <a:cs typeface="Calibri"/>
              </a:rPr>
              <a:t>unique</a:t>
            </a:r>
            <a:r>
              <a:rPr sz="1300" spc="5" dirty="0">
                <a:latin typeface="Calibri"/>
                <a:cs typeface="Calibri"/>
              </a:rPr>
              <a:t> </a:t>
            </a:r>
            <a:r>
              <a:rPr sz="1300" dirty="0">
                <a:latin typeface="Calibri"/>
                <a:cs typeface="Calibri"/>
              </a:rPr>
              <a:t>movement</a:t>
            </a:r>
            <a:r>
              <a:rPr sz="1300" spc="-10" dirty="0">
                <a:latin typeface="Calibri"/>
                <a:cs typeface="Calibri"/>
              </a:rPr>
              <a:t> </a:t>
            </a:r>
            <a:r>
              <a:rPr sz="1300" dirty="0">
                <a:latin typeface="Calibri"/>
                <a:cs typeface="Calibri"/>
              </a:rPr>
              <a:t>piece</a:t>
            </a:r>
            <a:r>
              <a:rPr sz="1300" spc="-5" dirty="0">
                <a:latin typeface="Calibri"/>
                <a:cs typeface="Calibri"/>
              </a:rPr>
              <a:t> </a:t>
            </a:r>
            <a:r>
              <a:rPr sz="1300" spc="-25" dirty="0">
                <a:latin typeface="Calibri"/>
                <a:cs typeface="Calibri"/>
              </a:rPr>
              <a:t>of </a:t>
            </a:r>
            <a:r>
              <a:rPr sz="1300" dirty="0">
                <a:latin typeface="Calibri"/>
                <a:cs typeface="Calibri"/>
              </a:rPr>
              <a:t>their</a:t>
            </a:r>
            <a:r>
              <a:rPr sz="1300" spc="120" dirty="0">
                <a:latin typeface="Calibri"/>
                <a:cs typeface="Calibri"/>
              </a:rPr>
              <a:t> </a:t>
            </a:r>
            <a:r>
              <a:rPr sz="1300" dirty="0">
                <a:latin typeface="Calibri"/>
                <a:cs typeface="Calibri"/>
              </a:rPr>
              <a:t>own,</a:t>
            </a:r>
            <a:r>
              <a:rPr sz="1300" spc="114" dirty="0">
                <a:latin typeface="Calibri"/>
                <a:cs typeface="Calibri"/>
              </a:rPr>
              <a:t> </a:t>
            </a:r>
            <a:r>
              <a:rPr sz="1300" dirty="0">
                <a:latin typeface="Calibri"/>
                <a:cs typeface="Calibri"/>
              </a:rPr>
              <a:t>inspired</a:t>
            </a:r>
            <a:r>
              <a:rPr sz="1300" spc="114" dirty="0">
                <a:latin typeface="Calibri"/>
                <a:cs typeface="Calibri"/>
              </a:rPr>
              <a:t> </a:t>
            </a:r>
            <a:r>
              <a:rPr sz="1300" dirty="0">
                <a:latin typeface="Calibri"/>
                <a:cs typeface="Calibri"/>
              </a:rPr>
              <a:t>by</a:t>
            </a:r>
            <a:r>
              <a:rPr sz="1300" spc="125" dirty="0">
                <a:latin typeface="Calibri"/>
                <a:cs typeface="Calibri"/>
              </a:rPr>
              <a:t> </a:t>
            </a:r>
            <a:r>
              <a:rPr sz="1300" dirty="0">
                <a:latin typeface="Calibri"/>
                <a:cs typeface="Calibri"/>
              </a:rPr>
              <a:t>an</a:t>
            </a:r>
            <a:r>
              <a:rPr sz="1300" spc="120" dirty="0">
                <a:latin typeface="Calibri"/>
                <a:cs typeface="Calibri"/>
              </a:rPr>
              <a:t> </a:t>
            </a:r>
            <a:r>
              <a:rPr sz="1300" dirty="0">
                <a:latin typeface="Calibri"/>
                <a:cs typeface="Calibri"/>
              </a:rPr>
              <a:t>area</a:t>
            </a:r>
            <a:r>
              <a:rPr sz="1300" spc="114" dirty="0">
                <a:latin typeface="Calibri"/>
                <a:cs typeface="Calibri"/>
              </a:rPr>
              <a:t> </a:t>
            </a:r>
            <a:r>
              <a:rPr sz="1300" dirty="0">
                <a:latin typeface="Calibri"/>
                <a:cs typeface="Calibri"/>
              </a:rPr>
              <a:t>of</a:t>
            </a:r>
            <a:r>
              <a:rPr sz="1300" spc="120" dirty="0">
                <a:latin typeface="Calibri"/>
                <a:cs typeface="Calibri"/>
              </a:rPr>
              <a:t> </a:t>
            </a:r>
            <a:r>
              <a:rPr sz="1300" dirty="0">
                <a:latin typeface="Calibri"/>
                <a:cs typeface="Calibri"/>
              </a:rPr>
              <a:t>study</a:t>
            </a:r>
            <a:r>
              <a:rPr sz="1300" spc="120" dirty="0">
                <a:latin typeface="Calibri"/>
                <a:cs typeface="Calibri"/>
              </a:rPr>
              <a:t> </a:t>
            </a:r>
            <a:r>
              <a:rPr sz="1300" dirty="0">
                <a:latin typeface="Calibri"/>
                <a:cs typeface="Calibri"/>
              </a:rPr>
              <a:t>in</a:t>
            </a:r>
            <a:r>
              <a:rPr sz="1300" spc="120" dirty="0">
                <a:latin typeface="Calibri"/>
                <a:cs typeface="Calibri"/>
              </a:rPr>
              <a:t> </a:t>
            </a:r>
            <a:r>
              <a:rPr sz="1300" dirty="0">
                <a:latin typeface="Calibri"/>
                <a:cs typeface="Calibri"/>
              </a:rPr>
              <a:t>their</a:t>
            </a:r>
            <a:r>
              <a:rPr sz="1300" spc="114" dirty="0">
                <a:latin typeface="Calibri"/>
                <a:cs typeface="Calibri"/>
              </a:rPr>
              <a:t> </a:t>
            </a:r>
            <a:r>
              <a:rPr sz="1300" dirty="0">
                <a:latin typeface="Calibri"/>
                <a:cs typeface="Calibri"/>
              </a:rPr>
              <a:t>curriculum,</a:t>
            </a:r>
            <a:r>
              <a:rPr sz="1300" spc="114" dirty="0">
                <a:latin typeface="Calibri"/>
                <a:cs typeface="Calibri"/>
              </a:rPr>
              <a:t> </a:t>
            </a:r>
            <a:r>
              <a:rPr sz="1300" dirty="0">
                <a:latin typeface="Calibri"/>
                <a:cs typeface="Calibri"/>
              </a:rPr>
              <a:t>while</a:t>
            </a:r>
            <a:r>
              <a:rPr sz="1300" spc="135" dirty="0">
                <a:latin typeface="Calibri"/>
                <a:cs typeface="Calibri"/>
              </a:rPr>
              <a:t> </a:t>
            </a:r>
            <a:r>
              <a:rPr sz="1300" dirty="0">
                <a:latin typeface="Calibri"/>
                <a:cs typeface="Calibri"/>
              </a:rPr>
              <a:t>schools</a:t>
            </a:r>
            <a:r>
              <a:rPr sz="1300" spc="114" dirty="0">
                <a:latin typeface="Calibri"/>
                <a:cs typeface="Calibri"/>
              </a:rPr>
              <a:t> </a:t>
            </a:r>
            <a:r>
              <a:rPr sz="1300" dirty="0">
                <a:latin typeface="Calibri"/>
                <a:cs typeface="Calibri"/>
              </a:rPr>
              <a:t>address</a:t>
            </a:r>
            <a:r>
              <a:rPr sz="1300" spc="120" dirty="0">
                <a:latin typeface="Calibri"/>
                <a:cs typeface="Calibri"/>
              </a:rPr>
              <a:t> </a:t>
            </a:r>
            <a:r>
              <a:rPr sz="1300" dirty="0">
                <a:latin typeface="Calibri"/>
                <a:cs typeface="Calibri"/>
              </a:rPr>
              <a:t>the</a:t>
            </a:r>
            <a:r>
              <a:rPr sz="1300" spc="125" dirty="0">
                <a:latin typeface="Calibri"/>
                <a:cs typeface="Calibri"/>
              </a:rPr>
              <a:t> </a:t>
            </a:r>
            <a:r>
              <a:rPr sz="1300" dirty="0">
                <a:latin typeface="Calibri"/>
                <a:cs typeface="Calibri"/>
              </a:rPr>
              <a:t>PA</a:t>
            </a:r>
            <a:r>
              <a:rPr sz="1300" spc="120" dirty="0">
                <a:latin typeface="Calibri"/>
                <a:cs typeface="Calibri"/>
              </a:rPr>
              <a:t> </a:t>
            </a:r>
            <a:r>
              <a:rPr sz="1300" dirty="0">
                <a:latin typeface="Calibri"/>
                <a:cs typeface="Calibri"/>
              </a:rPr>
              <a:t>Academic</a:t>
            </a:r>
            <a:r>
              <a:rPr sz="1300" spc="125" dirty="0">
                <a:latin typeface="Calibri"/>
                <a:cs typeface="Calibri"/>
              </a:rPr>
              <a:t> </a:t>
            </a:r>
            <a:r>
              <a:rPr sz="1300" dirty="0">
                <a:latin typeface="Calibri"/>
                <a:cs typeface="Calibri"/>
              </a:rPr>
              <a:t>Standards</a:t>
            </a:r>
            <a:r>
              <a:rPr sz="1300" spc="125" dirty="0">
                <a:latin typeface="Calibri"/>
                <a:cs typeface="Calibri"/>
              </a:rPr>
              <a:t> </a:t>
            </a:r>
            <a:r>
              <a:rPr sz="1300" dirty="0">
                <a:latin typeface="Calibri"/>
                <a:cs typeface="Calibri"/>
              </a:rPr>
              <a:t>for</a:t>
            </a:r>
            <a:r>
              <a:rPr sz="1300" spc="125" dirty="0">
                <a:latin typeface="Calibri"/>
                <a:cs typeface="Calibri"/>
              </a:rPr>
              <a:t> </a:t>
            </a:r>
            <a:r>
              <a:rPr sz="1300" dirty="0">
                <a:latin typeface="Calibri"/>
                <a:cs typeface="Calibri"/>
              </a:rPr>
              <a:t>Arts</a:t>
            </a:r>
            <a:r>
              <a:rPr sz="1300" spc="114" dirty="0">
                <a:latin typeface="Calibri"/>
                <a:cs typeface="Calibri"/>
              </a:rPr>
              <a:t> </a:t>
            </a:r>
            <a:r>
              <a:rPr sz="1300" spc="-50" dirty="0">
                <a:latin typeface="Calibri"/>
                <a:cs typeface="Calibri"/>
              </a:rPr>
              <a:t>&amp; </a:t>
            </a:r>
            <a:r>
              <a:rPr sz="1300" dirty="0">
                <a:latin typeface="Calibri"/>
                <a:cs typeface="Calibri"/>
              </a:rPr>
              <a:t>Humanities</a:t>
            </a:r>
            <a:r>
              <a:rPr sz="1300" spc="95" dirty="0">
                <a:latin typeface="Calibri"/>
                <a:cs typeface="Calibri"/>
              </a:rPr>
              <a:t> </a:t>
            </a:r>
            <a:r>
              <a:rPr sz="1300" dirty="0">
                <a:latin typeface="Calibri"/>
                <a:cs typeface="Calibri"/>
              </a:rPr>
              <a:t>(in</a:t>
            </a:r>
            <a:r>
              <a:rPr sz="1300" spc="100" dirty="0">
                <a:latin typeface="Calibri"/>
                <a:cs typeface="Calibri"/>
              </a:rPr>
              <a:t> </a:t>
            </a:r>
            <a:r>
              <a:rPr sz="1300" dirty="0">
                <a:latin typeface="Calibri"/>
                <a:cs typeface="Calibri"/>
              </a:rPr>
              <a:t>Dance).</a:t>
            </a:r>
            <a:r>
              <a:rPr sz="1300" spc="90" dirty="0">
                <a:latin typeface="Calibri"/>
                <a:cs typeface="Calibri"/>
              </a:rPr>
              <a:t> </a:t>
            </a:r>
            <a:r>
              <a:rPr sz="1300" dirty="0">
                <a:latin typeface="Calibri"/>
                <a:cs typeface="Calibri"/>
              </a:rPr>
              <a:t>Recent</a:t>
            </a:r>
            <a:r>
              <a:rPr sz="1300" spc="105" dirty="0">
                <a:latin typeface="Calibri"/>
                <a:cs typeface="Calibri"/>
              </a:rPr>
              <a:t> </a:t>
            </a:r>
            <a:r>
              <a:rPr sz="1300" dirty="0">
                <a:latin typeface="Calibri"/>
                <a:cs typeface="Calibri"/>
              </a:rPr>
              <a:t>topics</a:t>
            </a:r>
            <a:r>
              <a:rPr sz="1300" spc="95" dirty="0">
                <a:latin typeface="Calibri"/>
                <a:cs typeface="Calibri"/>
              </a:rPr>
              <a:t> </a:t>
            </a:r>
            <a:r>
              <a:rPr sz="1300" dirty="0">
                <a:latin typeface="Calibri"/>
                <a:cs typeface="Calibri"/>
              </a:rPr>
              <a:t>include</a:t>
            </a:r>
            <a:r>
              <a:rPr sz="1300" spc="95" dirty="0">
                <a:latin typeface="Calibri"/>
                <a:cs typeface="Calibri"/>
              </a:rPr>
              <a:t> </a:t>
            </a:r>
            <a:r>
              <a:rPr sz="1300" dirty="0">
                <a:latin typeface="Calibri"/>
                <a:cs typeface="Calibri"/>
              </a:rPr>
              <a:t>weather,</a:t>
            </a:r>
            <a:r>
              <a:rPr sz="1300" spc="105" dirty="0">
                <a:latin typeface="Calibri"/>
                <a:cs typeface="Calibri"/>
              </a:rPr>
              <a:t> </a:t>
            </a:r>
            <a:r>
              <a:rPr sz="1300" dirty="0">
                <a:latin typeface="Calibri"/>
                <a:cs typeface="Calibri"/>
              </a:rPr>
              <a:t>air</a:t>
            </a:r>
            <a:r>
              <a:rPr sz="1300" spc="105" dirty="0">
                <a:latin typeface="Calibri"/>
                <a:cs typeface="Calibri"/>
              </a:rPr>
              <a:t> </a:t>
            </a:r>
            <a:r>
              <a:rPr sz="1300" dirty="0">
                <a:latin typeface="Calibri"/>
                <a:cs typeface="Calibri"/>
              </a:rPr>
              <a:t>and</a:t>
            </a:r>
            <a:r>
              <a:rPr sz="1300" spc="100" dirty="0">
                <a:latin typeface="Calibri"/>
                <a:cs typeface="Calibri"/>
              </a:rPr>
              <a:t> </a:t>
            </a:r>
            <a:r>
              <a:rPr sz="1300" dirty="0">
                <a:latin typeface="Calibri"/>
                <a:cs typeface="Calibri"/>
              </a:rPr>
              <a:t>aviation,</a:t>
            </a:r>
            <a:r>
              <a:rPr sz="1300" spc="110" dirty="0">
                <a:latin typeface="Calibri"/>
                <a:cs typeface="Calibri"/>
              </a:rPr>
              <a:t> </a:t>
            </a:r>
            <a:r>
              <a:rPr sz="1300" dirty="0">
                <a:latin typeface="Calibri"/>
                <a:cs typeface="Calibri"/>
              </a:rPr>
              <a:t>Native</a:t>
            </a:r>
            <a:r>
              <a:rPr sz="1300" spc="105" dirty="0">
                <a:latin typeface="Calibri"/>
                <a:cs typeface="Calibri"/>
              </a:rPr>
              <a:t> </a:t>
            </a:r>
            <a:r>
              <a:rPr sz="1300" dirty="0">
                <a:latin typeface="Calibri"/>
                <a:cs typeface="Calibri"/>
              </a:rPr>
              <a:t>American</a:t>
            </a:r>
            <a:r>
              <a:rPr sz="1300" spc="105" dirty="0">
                <a:latin typeface="Calibri"/>
                <a:cs typeface="Calibri"/>
              </a:rPr>
              <a:t> </a:t>
            </a:r>
            <a:r>
              <a:rPr sz="1300" dirty="0">
                <a:latin typeface="Calibri"/>
                <a:cs typeface="Calibri"/>
              </a:rPr>
              <a:t>studies,</a:t>
            </a:r>
            <a:r>
              <a:rPr sz="1300" spc="100" dirty="0">
                <a:latin typeface="Calibri"/>
                <a:cs typeface="Calibri"/>
              </a:rPr>
              <a:t> </a:t>
            </a:r>
            <a:r>
              <a:rPr sz="1300" dirty="0">
                <a:latin typeface="Calibri"/>
                <a:cs typeface="Calibri"/>
              </a:rPr>
              <a:t>Japanese</a:t>
            </a:r>
            <a:r>
              <a:rPr sz="1300" spc="105" dirty="0">
                <a:latin typeface="Calibri"/>
                <a:cs typeface="Calibri"/>
              </a:rPr>
              <a:t> </a:t>
            </a:r>
            <a:r>
              <a:rPr sz="1300" dirty="0">
                <a:latin typeface="Calibri"/>
                <a:cs typeface="Calibri"/>
              </a:rPr>
              <a:t>folk</a:t>
            </a:r>
            <a:r>
              <a:rPr sz="1300" spc="90" dirty="0">
                <a:latin typeface="Calibri"/>
                <a:cs typeface="Calibri"/>
              </a:rPr>
              <a:t> </a:t>
            </a:r>
            <a:r>
              <a:rPr sz="1300" dirty="0">
                <a:latin typeface="Calibri"/>
                <a:cs typeface="Calibri"/>
              </a:rPr>
              <a:t>tales,</a:t>
            </a:r>
            <a:r>
              <a:rPr sz="1300" spc="100" dirty="0">
                <a:latin typeface="Calibri"/>
                <a:cs typeface="Calibri"/>
              </a:rPr>
              <a:t> </a:t>
            </a:r>
            <a:r>
              <a:rPr sz="1300" spc="-25" dirty="0">
                <a:latin typeface="Calibri"/>
                <a:cs typeface="Calibri"/>
              </a:rPr>
              <a:t>and </a:t>
            </a:r>
            <a:r>
              <a:rPr sz="1300" dirty="0">
                <a:latin typeface="Calibri"/>
                <a:cs typeface="Calibri"/>
              </a:rPr>
              <a:t>writing</a:t>
            </a:r>
            <a:r>
              <a:rPr sz="1300" spc="300" dirty="0">
                <a:latin typeface="Calibri"/>
                <a:cs typeface="Calibri"/>
              </a:rPr>
              <a:t>  </a:t>
            </a:r>
            <a:r>
              <a:rPr sz="1300" dirty="0">
                <a:latin typeface="Calibri"/>
                <a:cs typeface="Calibri"/>
              </a:rPr>
              <a:t>stories.</a:t>
            </a:r>
            <a:r>
              <a:rPr sz="1300" spc="305" dirty="0">
                <a:latin typeface="Calibri"/>
                <a:cs typeface="Calibri"/>
              </a:rPr>
              <a:t>  </a:t>
            </a:r>
            <a:r>
              <a:rPr sz="1300" dirty="0">
                <a:latin typeface="Calibri"/>
                <a:cs typeface="Calibri"/>
              </a:rPr>
              <a:t>She</a:t>
            </a:r>
            <a:r>
              <a:rPr sz="1300" spc="300" dirty="0">
                <a:latin typeface="Calibri"/>
                <a:cs typeface="Calibri"/>
              </a:rPr>
              <a:t>  </a:t>
            </a:r>
            <a:r>
              <a:rPr sz="1300" dirty="0">
                <a:latin typeface="Calibri"/>
                <a:cs typeface="Calibri"/>
              </a:rPr>
              <a:t>has</a:t>
            </a:r>
            <a:r>
              <a:rPr sz="1300" spc="305" dirty="0">
                <a:latin typeface="Calibri"/>
                <a:cs typeface="Calibri"/>
              </a:rPr>
              <a:t>  </a:t>
            </a:r>
            <a:r>
              <a:rPr sz="1300" dirty="0">
                <a:latin typeface="Calibri"/>
                <a:cs typeface="Calibri"/>
              </a:rPr>
              <a:t>a</a:t>
            </a:r>
            <a:r>
              <a:rPr sz="1300" spc="300" dirty="0">
                <a:latin typeface="Calibri"/>
                <a:cs typeface="Calibri"/>
              </a:rPr>
              <a:t>  </a:t>
            </a:r>
            <a:r>
              <a:rPr sz="1300" dirty="0">
                <a:latin typeface="Calibri"/>
                <a:cs typeface="Calibri"/>
              </a:rPr>
              <a:t>B.A.</a:t>
            </a:r>
            <a:r>
              <a:rPr sz="1300" spc="305" dirty="0">
                <a:latin typeface="Calibri"/>
                <a:cs typeface="Calibri"/>
              </a:rPr>
              <a:t>  </a:t>
            </a:r>
            <a:r>
              <a:rPr sz="1300" dirty="0">
                <a:latin typeface="Calibri"/>
                <a:cs typeface="Calibri"/>
              </a:rPr>
              <a:t>in</a:t>
            </a:r>
            <a:r>
              <a:rPr sz="1300" spc="305" dirty="0">
                <a:latin typeface="Calibri"/>
                <a:cs typeface="Calibri"/>
              </a:rPr>
              <a:t>  </a:t>
            </a:r>
            <a:r>
              <a:rPr sz="1300" dirty="0">
                <a:latin typeface="Calibri"/>
                <a:cs typeface="Calibri"/>
              </a:rPr>
              <a:t>Dance/Mathematics</a:t>
            </a:r>
            <a:r>
              <a:rPr sz="1300" spc="310" dirty="0">
                <a:latin typeface="Calibri"/>
                <a:cs typeface="Calibri"/>
              </a:rPr>
              <a:t>  </a:t>
            </a:r>
            <a:r>
              <a:rPr sz="1300" dirty="0">
                <a:latin typeface="Calibri"/>
                <a:cs typeface="Calibri"/>
              </a:rPr>
              <a:t>from</a:t>
            </a:r>
            <a:r>
              <a:rPr sz="1300" spc="305" dirty="0">
                <a:latin typeface="Calibri"/>
                <a:cs typeface="Calibri"/>
              </a:rPr>
              <a:t>  </a:t>
            </a:r>
            <a:r>
              <a:rPr sz="1300" dirty="0">
                <a:latin typeface="Calibri"/>
                <a:cs typeface="Calibri"/>
              </a:rPr>
              <a:t>Butler</a:t>
            </a:r>
            <a:r>
              <a:rPr sz="1300" spc="305" dirty="0">
                <a:latin typeface="Calibri"/>
                <a:cs typeface="Calibri"/>
              </a:rPr>
              <a:t>  </a:t>
            </a:r>
            <a:r>
              <a:rPr sz="1300" dirty="0">
                <a:latin typeface="Calibri"/>
                <a:cs typeface="Calibri"/>
              </a:rPr>
              <a:t>University;</a:t>
            </a:r>
            <a:r>
              <a:rPr sz="1300" spc="305" dirty="0">
                <a:latin typeface="Calibri"/>
                <a:cs typeface="Calibri"/>
              </a:rPr>
              <a:t>  </a:t>
            </a:r>
            <a:r>
              <a:rPr sz="1300" dirty="0">
                <a:latin typeface="Calibri"/>
                <a:cs typeface="Calibri"/>
              </a:rPr>
              <a:t>and</a:t>
            </a:r>
            <a:r>
              <a:rPr sz="1300" spc="305" dirty="0">
                <a:latin typeface="Calibri"/>
                <a:cs typeface="Calibri"/>
              </a:rPr>
              <a:t>  </a:t>
            </a:r>
            <a:r>
              <a:rPr sz="1300" dirty="0">
                <a:latin typeface="Calibri"/>
                <a:cs typeface="Calibri"/>
              </a:rPr>
              <a:t>an</a:t>
            </a:r>
            <a:r>
              <a:rPr sz="1300" spc="310" dirty="0">
                <a:latin typeface="Calibri"/>
                <a:cs typeface="Calibri"/>
              </a:rPr>
              <a:t>  </a:t>
            </a:r>
            <a:r>
              <a:rPr sz="1300" dirty="0">
                <a:latin typeface="Calibri"/>
                <a:cs typeface="Calibri"/>
              </a:rPr>
              <a:t>M.A.</a:t>
            </a:r>
            <a:r>
              <a:rPr sz="1300" spc="300" dirty="0">
                <a:latin typeface="Calibri"/>
                <a:cs typeface="Calibri"/>
              </a:rPr>
              <a:t>  </a:t>
            </a:r>
            <a:r>
              <a:rPr sz="1300" dirty="0">
                <a:latin typeface="Calibri"/>
                <a:cs typeface="Calibri"/>
              </a:rPr>
              <a:t>in</a:t>
            </a:r>
            <a:r>
              <a:rPr sz="1300" spc="310" dirty="0">
                <a:latin typeface="Calibri"/>
                <a:cs typeface="Calibri"/>
              </a:rPr>
              <a:t>  </a:t>
            </a:r>
            <a:r>
              <a:rPr sz="1300" spc="-10" dirty="0">
                <a:latin typeface="Calibri"/>
                <a:cs typeface="Calibri"/>
              </a:rPr>
              <a:t>Dance Performance/Choreography,</a:t>
            </a:r>
            <a:r>
              <a:rPr sz="1300" spc="40" dirty="0">
                <a:latin typeface="Calibri"/>
                <a:cs typeface="Calibri"/>
              </a:rPr>
              <a:t> </a:t>
            </a:r>
            <a:r>
              <a:rPr sz="1300" dirty="0">
                <a:latin typeface="Calibri"/>
                <a:cs typeface="Calibri"/>
              </a:rPr>
              <a:t>from</a:t>
            </a:r>
            <a:r>
              <a:rPr sz="1300" spc="55" dirty="0">
                <a:latin typeface="Calibri"/>
                <a:cs typeface="Calibri"/>
              </a:rPr>
              <a:t> </a:t>
            </a:r>
            <a:r>
              <a:rPr sz="1300" dirty="0">
                <a:latin typeface="Calibri"/>
                <a:cs typeface="Calibri"/>
              </a:rPr>
              <a:t>Ohio</a:t>
            </a:r>
            <a:r>
              <a:rPr sz="1300" spc="60" dirty="0">
                <a:latin typeface="Calibri"/>
                <a:cs typeface="Calibri"/>
              </a:rPr>
              <a:t> </a:t>
            </a:r>
            <a:r>
              <a:rPr sz="1300" dirty="0">
                <a:latin typeface="Calibri"/>
                <a:cs typeface="Calibri"/>
              </a:rPr>
              <a:t>State</a:t>
            </a:r>
            <a:r>
              <a:rPr sz="1300" spc="65" dirty="0">
                <a:latin typeface="Calibri"/>
                <a:cs typeface="Calibri"/>
              </a:rPr>
              <a:t> </a:t>
            </a:r>
            <a:r>
              <a:rPr sz="1300" spc="-10" dirty="0">
                <a:latin typeface="Calibri"/>
                <a:cs typeface="Calibri"/>
              </a:rPr>
              <a:t>University.</a:t>
            </a:r>
            <a:r>
              <a:rPr sz="1300" spc="30" dirty="0">
                <a:latin typeface="Calibri"/>
                <a:cs typeface="Calibri"/>
              </a:rPr>
              <a:t> </a:t>
            </a:r>
            <a:r>
              <a:rPr sz="1300" dirty="0">
                <a:latin typeface="Calibri"/>
                <a:cs typeface="Calibri"/>
              </a:rPr>
              <a:t>She</a:t>
            </a:r>
            <a:r>
              <a:rPr sz="1300" spc="60" dirty="0">
                <a:latin typeface="Calibri"/>
                <a:cs typeface="Calibri"/>
              </a:rPr>
              <a:t> </a:t>
            </a:r>
            <a:r>
              <a:rPr sz="1300" dirty="0">
                <a:latin typeface="Calibri"/>
                <a:cs typeface="Calibri"/>
              </a:rPr>
              <a:t>has</a:t>
            </a:r>
            <a:r>
              <a:rPr sz="1300" spc="50" dirty="0">
                <a:latin typeface="Calibri"/>
                <a:cs typeface="Calibri"/>
              </a:rPr>
              <a:t> </a:t>
            </a:r>
            <a:r>
              <a:rPr sz="1300" dirty="0">
                <a:latin typeface="Calibri"/>
                <a:cs typeface="Calibri"/>
              </a:rPr>
              <a:t>recieved</a:t>
            </a:r>
            <a:r>
              <a:rPr sz="1300" spc="65" dirty="0">
                <a:latin typeface="Calibri"/>
                <a:cs typeface="Calibri"/>
              </a:rPr>
              <a:t> </a:t>
            </a:r>
            <a:r>
              <a:rPr sz="1300" dirty="0">
                <a:latin typeface="Calibri"/>
                <a:cs typeface="Calibri"/>
              </a:rPr>
              <a:t>the</a:t>
            </a:r>
            <a:r>
              <a:rPr sz="1300" spc="60" dirty="0">
                <a:latin typeface="Calibri"/>
                <a:cs typeface="Calibri"/>
              </a:rPr>
              <a:t> </a:t>
            </a:r>
            <a:r>
              <a:rPr sz="1300" dirty="0">
                <a:latin typeface="Calibri"/>
                <a:cs typeface="Calibri"/>
              </a:rPr>
              <a:t>PCA</a:t>
            </a:r>
            <a:r>
              <a:rPr sz="1300" spc="45" dirty="0">
                <a:latin typeface="Calibri"/>
                <a:cs typeface="Calibri"/>
              </a:rPr>
              <a:t> </a:t>
            </a:r>
            <a:r>
              <a:rPr sz="1300" dirty="0">
                <a:latin typeface="Calibri"/>
                <a:cs typeface="Calibri"/>
              </a:rPr>
              <a:t>Choreographer's</a:t>
            </a:r>
            <a:r>
              <a:rPr sz="1300" spc="65" dirty="0">
                <a:latin typeface="Calibri"/>
                <a:cs typeface="Calibri"/>
              </a:rPr>
              <a:t> </a:t>
            </a:r>
            <a:r>
              <a:rPr sz="1300" dirty="0">
                <a:latin typeface="Calibri"/>
                <a:cs typeface="Calibri"/>
              </a:rPr>
              <a:t>Fellowship.</a:t>
            </a:r>
            <a:r>
              <a:rPr sz="1300" spc="50" dirty="0">
                <a:latin typeface="Calibri"/>
                <a:cs typeface="Calibri"/>
              </a:rPr>
              <a:t> </a:t>
            </a:r>
            <a:r>
              <a:rPr sz="1300" dirty="0">
                <a:latin typeface="Calibri"/>
                <a:cs typeface="Calibri"/>
              </a:rPr>
              <a:t>In</a:t>
            </a:r>
            <a:r>
              <a:rPr sz="1300" spc="60" dirty="0">
                <a:latin typeface="Calibri"/>
                <a:cs typeface="Calibri"/>
              </a:rPr>
              <a:t> </a:t>
            </a:r>
            <a:r>
              <a:rPr sz="1300" spc="-10" dirty="0">
                <a:latin typeface="Calibri"/>
                <a:cs typeface="Calibri"/>
              </a:rPr>
              <a:t>addition </a:t>
            </a:r>
            <a:r>
              <a:rPr sz="1300" dirty="0">
                <a:latin typeface="Calibri"/>
                <a:cs typeface="Calibri"/>
              </a:rPr>
              <a:t>to</a:t>
            </a:r>
            <a:r>
              <a:rPr sz="1300" spc="75" dirty="0">
                <a:latin typeface="Calibri"/>
                <a:cs typeface="Calibri"/>
              </a:rPr>
              <a:t> </a:t>
            </a:r>
            <a:r>
              <a:rPr sz="1300" dirty="0">
                <a:latin typeface="Calibri"/>
                <a:cs typeface="Calibri"/>
              </a:rPr>
              <a:t>being</a:t>
            </a:r>
            <a:r>
              <a:rPr sz="1300" spc="80" dirty="0">
                <a:latin typeface="Calibri"/>
                <a:cs typeface="Calibri"/>
              </a:rPr>
              <a:t> </a:t>
            </a:r>
            <a:r>
              <a:rPr sz="1300" dirty="0">
                <a:latin typeface="Calibri"/>
                <a:cs typeface="Calibri"/>
              </a:rPr>
              <a:t>artistic</a:t>
            </a:r>
            <a:r>
              <a:rPr sz="1300" spc="85" dirty="0">
                <a:latin typeface="Calibri"/>
                <a:cs typeface="Calibri"/>
              </a:rPr>
              <a:t> </a:t>
            </a:r>
            <a:r>
              <a:rPr sz="1300" dirty="0">
                <a:latin typeface="Calibri"/>
                <a:cs typeface="Calibri"/>
              </a:rPr>
              <a:t>director</a:t>
            </a:r>
            <a:r>
              <a:rPr sz="1300" spc="75" dirty="0">
                <a:latin typeface="Calibri"/>
                <a:cs typeface="Calibri"/>
              </a:rPr>
              <a:t> </a:t>
            </a:r>
            <a:r>
              <a:rPr sz="1300" dirty="0">
                <a:latin typeface="Calibri"/>
                <a:cs typeface="Calibri"/>
              </a:rPr>
              <a:t>at</a:t>
            </a:r>
            <a:r>
              <a:rPr sz="1300" spc="75" dirty="0">
                <a:latin typeface="Calibri"/>
                <a:cs typeface="Calibri"/>
              </a:rPr>
              <a:t> </a:t>
            </a:r>
            <a:r>
              <a:rPr sz="1300" dirty="0">
                <a:latin typeface="Calibri"/>
                <a:cs typeface="Calibri"/>
              </a:rPr>
              <a:t>Pennsylvania</a:t>
            </a:r>
            <a:r>
              <a:rPr sz="1300" spc="100" dirty="0">
                <a:latin typeface="Calibri"/>
                <a:cs typeface="Calibri"/>
              </a:rPr>
              <a:t> </a:t>
            </a:r>
            <a:r>
              <a:rPr sz="1300" dirty="0">
                <a:latin typeface="Calibri"/>
                <a:cs typeface="Calibri"/>
              </a:rPr>
              <a:t>Dance</a:t>
            </a:r>
            <a:r>
              <a:rPr sz="1300" spc="70" dirty="0">
                <a:latin typeface="Calibri"/>
                <a:cs typeface="Calibri"/>
              </a:rPr>
              <a:t> </a:t>
            </a:r>
            <a:r>
              <a:rPr sz="1300" dirty="0">
                <a:latin typeface="Calibri"/>
                <a:cs typeface="Calibri"/>
              </a:rPr>
              <a:t>Theatre</a:t>
            </a:r>
            <a:r>
              <a:rPr sz="1300" spc="90" dirty="0">
                <a:latin typeface="Calibri"/>
                <a:cs typeface="Calibri"/>
              </a:rPr>
              <a:t> </a:t>
            </a:r>
            <a:r>
              <a:rPr sz="1300" dirty="0">
                <a:latin typeface="Calibri"/>
                <a:cs typeface="Calibri"/>
              </a:rPr>
              <a:t>for</a:t>
            </a:r>
            <a:r>
              <a:rPr sz="1300" spc="80" dirty="0">
                <a:latin typeface="Calibri"/>
                <a:cs typeface="Calibri"/>
              </a:rPr>
              <a:t> </a:t>
            </a:r>
            <a:r>
              <a:rPr sz="1300" dirty="0">
                <a:latin typeface="Calibri"/>
                <a:cs typeface="Calibri"/>
              </a:rPr>
              <a:t>10</a:t>
            </a:r>
            <a:r>
              <a:rPr sz="1300" spc="80" dirty="0">
                <a:latin typeface="Calibri"/>
                <a:cs typeface="Calibri"/>
              </a:rPr>
              <a:t> </a:t>
            </a:r>
            <a:r>
              <a:rPr sz="1300" dirty="0">
                <a:latin typeface="Calibri"/>
                <a:cs typeface="Calibri"/>
              </a:rPr>
              <a:t>years,</a:t>
            </a:r>
            <a:r>
              <a:rPr sz="1300" spc="75" dirty="0">
                <a:latin typeface="Calibri"/>
                <a:cs typeface="Calibri"/>
              </a:rPr>
              <a:t> </a:t>
            </a:r>
            <a:r>
              <a:rPr sz="1300" dirty="0">
                <a:latin typeface="Calibri"/>
                <a:cs typeface="Calibri"/>
              </a:rPr>
              <a:t>she</a:t>
            </a:r>
            <a:r>
              <a:rPr sz="1300" spc="85" dirty="0">
                <a:latin typeface="Calibri"/>
                <a:cs typeface="Calibri"/>
              </a:rPr>
              <a:t> </a:t>
            </a:r>
            <a:r>
              <a:rPr sz="1300" dirty="0">
                <a:latin typeface="Calibri"/>
                <a:cs typeface="Calibri"/>
              </a:rPr>
              <a:t>is</a:t>
            </a:r>
            <a:r>
              <a:rPr sz="1300" spc="70" dirty="0">
                <a:latin typeface="Calibri"/>
                <a:cs typeface="Calibri"/>
              </a:rPr>
              <a:t> </a:t>
            </a:r>
            <a:r>
              <a:rPr sz="1300" dirty="0">
                <a:latin typeface="Calibri"/>
                <a:cs typeface="Calibri"/>
              </a:rPr>
              <a:t>the</a:t>
            </a:r>
            <a:r>
              <a:rPr sz="1300" spc="80" dirty="0">
                <a:latin typeface="Calibri"/>
                <a:cs typeface="Calibri"/>
              </a:rPr>
              <a:t> </a:t>
            </a:r>
            <a:r>
              <a:rPr sz="1300" dirty="0">
                <a:latin typeface="Calibri"/>
                <a:cs typeface="Calibri"/>
              </a:rPr>
              <a:t>founder,</a:t>
            </a:r>
            <a:r>
              <a:rPr sz="1300" spc="70" dirty="0">
                <a:latin typeface="Calibri"/>
                <a:cs typeface="Calibri"/>
              </a:rPr>
              <a:t> </a:t>
            </a:r>
            <a:r>
              <a:rPr sz="1300" dirty="0">
                <a:latin typeface="Calibri"/>
                <a:cs typeface="Calibri"/>
              </a:rPr>
              <a:t>of</a:t>
            </a:r>
            <a:r>
              <a:rPr sz="1300" spc="85" dirty="0">
                <a:latin typeface="Calibri"/>
                <a:cs typeface="Calibri"/>
              </a:rPr>
              <a:t> </a:t>
            </a:r>
            <a:r>
              <a:rPr sz="1300" dirty="0">
                <a:latin typeface="Calibri"/>
                <a:cs typeface="Calibri"/>
              </a:rPr>
              <a:t>VanDance,</a:t>
            </a:r>
            <a:r>
              <a:rPr sz="1300" spc="80" dirty="0">
                <a:latin typeface="Calibri"/>
                <a:cs typeface="Calibri"/>
              </a:rPr>
              <a:t> </a:t>
            </a:r>
            <a:r>
              <a:rPr sz="1300" dirty="0">
                <a:latin typeface="Calibri"/>
                <a:cs typeface="Calibri"/>
              </a:rPr>
              <a:t>Inc.</a:t>
            </a:r>
            <a:r>
              <a:rPr sz="1300" spc="75" dirty="0">
                <a:latin typeface="Calibri"/>
                <a:cs typeface="Calibri"/>
              </a:rPr>
              <a:t> </a:t>
            </a:r>
            <a:r>
              <a:rPr sz="1300" dirty="0">
                <a:latin typeface="Calibri"/>
                <a:cs typeface="Calibri"/>
              </a:rPr>
              <a:t>and</a:t>
            </a:r>
            <a:r>
              <a:rPr sz="1300" spc="70" dirty="0">
                <a:latin typeface="Calibri"/>
                <a:cs typeface="Calibri"/>
              </a:rPr>
              <a:t> </a:t>
            </a:r>
            <a:r>
              <a:rPr sz="1300" dirty="0">
                <a:latin typeface="Calibri"/>
                <a:cs typeface="Calibri"/>
              </a:rPr>
              <a:t>has</a:t>
            </a:r>
            <a:r>
              <a:rPr sz="1300" spc="75" dirty="0">
                <a:latin typeface="Calibri"/>
                <a:cs typeface="Calibri"/>
              </a:rPr>
              <a:t> </a:t>
            </a:r>
            <a:r>
              <a:rPr sz="1300" spc="-10" dirty="0">
                <a:latin typeface="Calibri"/>
                <a:cs typeface="Calibri"/>
              </a:rPr>
              <a:t>broad </a:t>
            </a:r>
            <a:r>
              <a:rPr sz="1300" dirty="0">
                <a:latin typeface="Calibri"/>
                <a:cs typeface="Calibri"/>
              </a:rPr>
              <a:t>touring/residency</a:t>
            </a:r>
            <a:r>
              <a:rPr sz="1300" spc="240" dirty="0">
                <a:latin typeface="Calibri"/>
                <a:cs typeface="Calibri"/>
              </a:rPr>
              <a:t> </a:t>
            </a:r>
            <a:r>
              <a:rPr sz="1300" dirty="0">
                <a:latin typeface="Calibri"/>
                <a:cs typeface="Calibri"/>
              </a:rPr>
              <a:t>experience</a:t>
            </a:r>
            <a:r>
              <a:rPr sz="1300" spc="250" dirty="0">
                <a:latin typeface="Calibri"/>
                <a:cs typeface="Calibri"/>
              </a:rPr>
              <a:t> </a:t>
            </a:r>
            <a:r>
              <a:rPr sz="1300" dirty="0">
                <a:latin typeface="Calibri"/>
                <a:cs typeface="Calibri"/>
              </a:rPr>
              <a:t>teaching</a:t>
            </a:r>
            <a:r>
              <a:rPr sz="1300" spc="240" dirty="0">
                <a:latin typeface="Calibri"/>
                <a:cs typeface="Calibri"/>
              </a:rPr>
              <a:t> </a:t>
            </a:r>
            <a:r>
              <a:rPr sz="1300" dirty="0">
                <a:latin typeface="Calibri"/>
                <a:cs typeface="Calibri"/>
              </a:rPr>
              <a:t>at</a:t>
            </a:r>
            <a:r>
              <a:rPr sz="1300" spc="250" dirty="0">
                <a:latin typeface="Calibri"/>
                <a:cs typeface="Calibri"/>
              </a:rPr>
              <a:t> </a:t>
            </a:r>
            <a:r>
              <a:rPr sz="1300" dirty="0">
                <a:latin typeface="Calibri"/>
                <a:cs typeface="Calibri"/>
              </a:rPr>
              <a:t>41</a:t>
            </a:r>
            <a:r>
              <a:rPr sz="1300" spc="235" dirty="0">
                <a:latin typeface="Calibri"/>
                <a:cs typeface="Calibri"/>
              </a:rPr>
              <a:t> </a:t>
            </a:r>
            <a:r>
              <a:rPr sz="1300" dirty="0">
                <a:latin typeface="Calibri"/>
                <a:cs typeface="Calibri"/>
              </a:rPr>
              <a:t>elem.</a:t>
            </a:r>
            <a:r>
              <a:rPr sz="1300" spc="235" dirty="0">
                <a:latin typeface="Calibri"/>
                <a:cs typeface="Calibri"/>
              </a:rPr>
              <a:t> </a:t>
            </a:r>
            <a:r>
              <a:rPr sz="1300" dirty="0">
                <a:latin typeface="Calibri"/>
                <a:cs typeface="Calibri"/>
              </a:rPr>
              <a:t>and</a:t>
            </a:r>
            <a:r>
              <a:rPr sz="1300" spc="250" dirty="0">
                <a:latin typeface="Calibri"/>
                <a:cs typeface="Calibri"/>
              </a:rPr>
              <a:t> </a:t>
            </a:r>
            <a:r>
              <a:rPr sz="1300" dirty="0">
                <a:latin typeface="Calibri"/>
                <a:cs typeface="Calibri"/>
              </a:rPr>
              <a:t>middle</a:t>
            </a:r>
            <a:r>
              <a:rPr sz="1300" spc="254" dirty="0">
                <a:latin typeface="Calibri"/>
                <a:cs typeface="Calibri"/>
              </a:rPr>
              <a:t> </a:t>
            </a:r>
            <a:r>
              <a:rPr sz="1300" dirty="0">
                <a:latin typeface="Calibri"/>
                <a:cs typeface="Calibri"/>
              </a:rPr>
              <a:t>schools,</a:t>
            </a:r>
            <a:r>
              <a:rPr sz="1300" spc="250" dirty="0">
                <a:latin typeface="Calibri"/>
                <a:cs typeface="Calibri"/>
              </a:rPr>
              <a:t> </a:t>
            </a:r>
            <a:r>
              <a:rPr sz="1300" dirty="0">
                <a:latin typeface="Calibri"/>
                <a:cs typeface="Calibri"/>
              </a:rPr>
              <a:t>4</a:t>
            </a:r>
            <a:r>
              <a:rPr sz="1300" spc="254" dirty="0">
                <a:latin typeface="Calibri"/>
                <a:cs typeface="Calibri"/>
              </a:rPr>
              <a:t> </a:t>
            </a:r>
            <a:r>
              <a:rPr sz="1300" dirty="0">
                <a:latin typeface="Calibri"/>
                <a:cs typeface="Calibri"/>
              </a:rPr>
              <a:t>high</a:t>
            </a:r>
            <a:r>
              <a:rPr sz="1300" spc="265" dirty="0">
                <a:latin typeface="Calibri"/>
                <a:cs typeface="Calibri"/>
              </a:rPr>
              <a:t> </a:t>
            </a:r>
            <a:r>
              <a:rPr sz="1300" dirty="0">
                <a:latin typeface="Calibri"/>
                <a:cs typeface="Calibri"/>
              </a:rPr>
              <a:t>schools,</a:t>
            </a:r>
            <a:r>
              <a:rPr sz="1300" spc="245" dirty="0">
                <a:latin typeface="Calibri"/>
                <a:cs typeface="Calibri"/>
              </a:rPr>
              <a:t> </a:t>
            </a:r>
            <a:r>
              <a:rPr sz="1300" dirty="0">
                <a:latin typeface="Calibri"/>
                <a:cs typeface="Calibri"/>
              </a:rPr>
              <a:t>6</a:t>
            </a:r>
            <a:r>
              <a:rPr sz="1300" spc="240" dirty="0">
                <a:latin typeface="Calibri"/>
                <a:cs typeface="Calibri"/>
              </a:rPr>
              <a:t> </a:t>
            </a:r>
            <a:r>
              <a:rPr sz="1300" dirty="0">
                <a:latin typeface="Calibri"/>
                <a:cs typeface="Calibri"/>
              </a:rPr>
              <a:t>colleges</a:t>
            </a:r>
            <a:r>
              <a:rPr sz="1300" spc="254" dirty="0">
                <a:latin typeface="Calibri"/>
                <a:cs typeface="Calibri"/>
              </a:rPr>
              <a:t> </a:t>
            </a:r>
            <a:r>
              <a:rPr sz="1300" dirty="0">
                <a:latin typeface="Calibri"/>
                <a:cs typeface="Calibri"/>
              </a:rPr>
              <a:t>through</a:t>
            </a:r>
            <a:r>
              <a:rPr sz="1300" spc="254" dirty="0">
                <a:latin typeface="Calibri"/>
                <a:cs typeface="Calibri"/>
              </a:rPr>
              <a:t> </a:t>
            </a:r>
            <a:r>
              <a:rPr sz="1300" dirty="0">
                <a:latin typeface="Calibri"/>
                <a:cs typeface="Calibri"/>
              </a:rPr>
              <a:t>Feb.</a:t>
            </a:r>
            <a:r>
              <a:rPr sz="1300" spc="245" dirty="0">
                <a:latin typeface="Calibri"/>
                <a:cs typeface="Calibri"/>
              </a:rPr>
              <a:t> </a:t>
            </a:r>
            <a:r>
              <a:rPr sz="1300" spc="-10" dirty="0">
                <a:latin typeface="Calibri"/>
                <a:cs typeface="Calibri"/>
              </a:rPr>
              <a:t>2006, </a:t>
            </a:r>
            <a:r>
              <a:rPr sz="1300" dirty="0">
                <a:latin typeface="Calibri"/>
                <a:cs typeface="Calibri"/>
              </a:rPr>
              <a:t>Stephens</a:t>
            </a:r>
            <a:r>
              <a:rPr sz="1300" spc="-50" dirty="0">
                <a:latin typeface="Calibri"/>
                <a:cs typeface="Calibri"/>
              </a:rPr>
              <a:t> </a:t>
            </a:r>
            <a:r>
              <a:rPr sz="1300" spc="-20" dirty="0">
                <a:latin typeface="Calibri"/>
                <a:cs typeface="Calibri"/>
              </a:rPr>
              <a:t>College,</a:t>
            </a:r>
            <a:r>
              <a:rPr sz="1300" spc="-50" dirty="0">
                <a:latin typeface="Calibri"/>
                <a:cs typeface="Calibri"/>
              </a:rPr>
              <a:t> </a:t>
            </a:r>
            <a:r>
              <a:rPr sz="1300" dirty="0">
                <a:latin typeface="Calibri"/>
                <a:cs typeface="Calibri"/>
              </a:rPr>
              <a:t>Penn</a:t>
            </a:r>
            <a:r>
              <a:rPr sz="1300" spc="-55" dirty="0">
                <a:latin typeface="Calibri"/>
                <a:cs typeface="Calibri"/>
              </a:rPr>
              <a:t> </a:t>
            </a:r>
            <a:r>
              <a:rPr sz="1300" dirty="0">
                <a:latin typeface="Calibri"/>
                <a:cs typeface="Calibri"/>
              </a:rPr>
              <a:t>State,</a:t>
            </a:r>
            <a:r>
              <a:rPr sz="1300" spc="-65" dirty="0">
                <a:latin typeface="Calibri"/>
                <a:cs typeface="Calibri"/>
              </a:rPr>
              <a:t> </a:t>
            </a:r>
            <a:r>
              <a:rPr sz="1300" dirty="0">
                <a:latin typeface="Calibri"/>
                <a:cs typeface="Calibri"/>
              </a:rPr>
              <a:t>Ohio</a:t>
            </a:r>
            <a:r>
              <a:rPr sz="1300" spc="-55" dirty="0">
                <a:latin typeface="Calibri"/>
                <a:cs typeface="Calibri"/>
              </a:rPr>
              <a:t> </a:t>
            </a:r>
            <a:r>
              <a:rPr sz="1300" dirty="0">
                <a:latin typeface="Calibri"/>
                <a:cs typeface="Calibri"/>
              </a:rPr>
              <a:t>State,</a:t>
            </a:r>
            <a:r>
              <a:rPr sz="1300" spc="-60" dirty="0">
                <a:latin typeface="Calibri"/>
                <a:cs typeface="Calibri"/>
              </a:rPr>
              <a:t> </a:t>
            </a:r>
            <a:r>
              <a:rPr sz="1300" spc="-10" dirty="0">
                <a:latin typeface="Calibri"/>
                <a:cs typeface="Calibri"/>
              </a:rPr>
              <a:t>professional</a:t>
            </a:r>
            <a:r>
              <a:rPr sz="1300" spc="10" dirty="0">
                <a:latin typeface="Calibri"/>
                <a:cs typeface="Calibri"/>
              </a:rPr>
              <a:t> </a:t>
            </a:r>
            <a:r>
              <a:rPr sz="1300" dirty="0">
                <a:latin typeface="Calibri"/>
                <a:cs typeface="Calibri"/>
              </a:rPr>
              <a:t>schools;</a:t>
            </a:r>
            <a:r>
              <a:rPr sz="1300" spc="-5" dirty="0">
                <a:latin typeface="Calibri"/>
                <a:cs typeface="Calibri"/>
              </a:rPr>
              <a:t> </a:t>
            </a:r>
            <a:r>
              <a:rPr sz="1300" spc="-30" dirty="0">
                <a:latin typeface="Calibri"/>
                <a:cs typeface="Calibri"/>
              </a:rPr>
              <a:t>performed:</a:t>
            </a:r>
            <a:r>
              <a:rPr sz="1300" spc="-40" dirty="0">
                <a:latin typeface="Calibri"/>
                <a:cs typeface="Calibri"/>
              </a:rPr>
              <a:t> </a:t>
            </a:r>
            <a:r>
              <a:rPr sz="1300" dirty="0">
                <a:latin typeface="Calibri"/>
                <a:cs typeface="Calibri"/>
              </a:rPr>
              <a:t>throughout</a:t>
            </a:r>
            <a:r>
              <a:rPr sz="1300" spc="-30" dirty="0">
                <a:latin typeface="Calibri"/>
                <a:cs typeface="Calibri"/>
              </a:rPr>
              <a:t> </a:t>
            </a:r>
            <a:r>
              <a:rPr sz="1300" spc="-10" dirty="0">
                <a:latin typeface="Calibri"/>
                <a:cs typeface="Calibri"/>
              </a:rPr>
              <a:t>US/Europe.</a:t>
            </a:r>
            <a:endParaRPr sz="1300">
              <a:latin typeface="Calibri"/>
              <a:cs typeface="Calibri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3411473" y="829817"/>
            <a:ext cx="3314700" cy="0"/>
          </a:xfrm>
          <a:custGeom>
            <a:avLst/>
            <a:gdLst/>
            <a:ahLst/>
            <a:cxnLst/>
            <a:rect l="l" t="t" r="r" b="b"/>
            <a:pathLst>
              <a:path w="3314700">
                <a:moveTo>
                  <a:pt x="0" y="0"/>
                </a:moveTo>
                <a:lnTo>
                  <a:pt x="3314319" y="0"/>
                </a:lnTo>
              </a:path>
            </a:pathLst>
          </a:custGeom>
          <a:ln w="381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5" name="object 5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5064252" y="1290827"/>
            <a:ext cx="2921507" cy="2884932"/>
          </a:xfrm>
          <a:prstGeom prst="rect">
            <a:avLst/>
          </a:prstGeom>
        </p:spPr>
      </p:pic>
      <p:sp>
        <p:nvSpPr>
          <p:cNvPr id="6" name="object 6"/>
          <p:cNvSpPr/>
          <p:nvPr/>
        </p:nvSpPr>
        <p:spPr>
          <a:xfrm>
            <a:off x="169164" y="146303"/>
            <a:ext cx="396240" cy="338455"/>
          </a:xfrm>
          <a:custGeom>
            <a:avLst/>
            <a:gdLst/>
            <a:ahLst/>
            <a:cxnLst/>
            <a:rect l="l" t="t" r="r" b="b"/>
            <a:pathLst>
              <a:path w="396240" h="338455">
                <a:moveTo>
                  <a:pt x="339217" y="198755"/>
                </a:moveTo>
                <a:lnTo>
                  <a:pt x="197878" y="64897"/>
                </a:lnTo>
                <a:lnTo>
                  <a:pt x="56540" y="198755"/>
                </a:lnTo>
                <a:lnTo>
                  <a:pt x="56540" y="338328"/>
                </a:lnTo>
                <a:lnTo>
                  <a:pt x="169608" y="338328"/>
                </a:lnTo>
                <a:lnTo>
                  <a:pt x="169608" y="220980"/>
                </a:lnTo>
                <a:lnTo>
                  <a:pt x="226148" y="220980"/>
                </a:lnTo>
                <a:lnTo>
                  <a:pt x="226148" y="338328"/>
                </a:lnTo>
                <a:lnTo>
                  <a:pt x="339217" y="338328"/>
                </a:lnTo>
                <a:lnTo>
                  <a:pt x="339217" y="198755"/>
                </a:lnTo>
                <a:close/>
              </a:path>
              <a:path w="396240" h="338455">
                <a:moveTo>
                  <a:pt x="395757" y="187972"/>
                </a:moveTo>
                <a:lnTo>
                  <a:pt x="197878" y="0"/>
                </a:lnTo>
                <a:lnTo>
                  <a:pt x="0" y="187972"/>
                </a:lnTo>
                <a:lnTo>
                  <a:pt x="21209" y="205867"/>
                </a:lnTo>
                <a:lnTo>
                  <a:pt x="197878" y="38481"/>
                </a:lnTo>
                <a:lnTo>
                  <a:pt x="374561" y="205867"/>
                </a:lnTo>
                <a:lnTo>
                  <a:pt x="395757" y="187972"/>
                </a:lnTo>
                <a:close/>
              </a:path>
            </a:pathLst>
          </a:custGeom>
          <a:solidFill>
            <a:srgbClr val="1288C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188163" y="521335"/>
            <a:ext cx="337820" cy="1320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700" u="sng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libri"/>
                <a:cs typeface="Calibri"/>
                <a:hlinkClick r:id="rId5" action="ppaction://hlinksldjump"/>
              </a:rPr>
              <a:t>Artist</a:t>
            </a:r>
            <a:r>
              <a:rPr sz="700" u="sng" spc="-30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libri"/>
                <a:cs typeface="Calibri"/>
                <a:hlinkClick r:id="rId5" action="ppaction://hlinksldjump"/>
              </a:rPr>
              <a:t> </a:t>
            </a:r>
            <a:r>
              <a:rPr sz="700" u="sng" spc="-20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libri"/>
                <a:cs typeface="Calibri"/>
                <a:hlinkClick r:id="rId5" action="ppaction://hlinksldjump"/>
              </a:rPr>
              <a:t>list</a:t>
            </a:r>
            <a:endParaRPr sz="7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38937" rIns="0" bIns="0" rtlCol="0">
            <a:spAutoFit/>
          </a:bodyPr>
          <a:lstStyle/>
          <a:p>
            <a:pPr marL="1001394">
              <a:lnSpc>
                <a:spcPct val="100000"/>
              </a:lnSpc>
              <a:spcBef>
                <a:spcPts val="100"/>
              </a:spcBef>
            </a:pPr>
            <a:r>
              <a:rPr dirty="0"/>
              <a:t>Sharon</a:t>
            </a:r>
            <a:r>
              <a:rPr spc="-160" dirty="0"/>
              <a:t> </a:t>
            </a:r>
            <a:r>
              <a:rPr spc="-20" dirty="0"/>
              <a:t>Wall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881888" y="909065"/>
            <a:ext cx="8388985" cy="509778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R="1905" algn="ctr">
              <a:lnSpc>
                <a:spcPct val="100000"/>
              </a:lnSpc>
              <a:spcBef>
                <a:spcPts val="105"/>
              </a:spcBef>
            </a:pPr>
            <a:r>
              <a:rPr sz="1400" dirty="0">
                <a:latin typeface="Calibri"/>
                <a:cs typeface="Calibri"/>
              </a:rPr>
              <a:t>Visual</a:t>
            </a:r>
            <a:r>
              <a:rPr sz="1400" spc="-1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Arts</a:t>
            </a:r>
            <a:r>
              <a:rPr sz="1400" spc="-5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–</a:t>
            </a:r>
            <a:r>
              <a:rPr sz="1400" spc="-5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Mixed</a:t>
            </a:r>
            <a:r>
              <a:rPr sz="1400" spc="-3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Media</a:t>
            </a:r>
            <a:r>
              <a:rPr sz="1400" spc="-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Fiber</a:t>
            </a:r>
            <a:r>
              <a:rPr sz="1400" spc="-60" dirty="0">
                <a:latin typeface="Calibri"/>
                <a:cs typeface="Calibri"/>
              </a:rPr>
              <a:t> </a:t>
            </a:r>
            <a:r>
              <a:rPr sz="1400" spc="-20" dirty="0">
                <a:latin typeface="Calibri"/>
                <a:cs typeface="Calibri"/>
              </a:rPr>
              <a:t>Arts</a:t>
            </a:r>
            <a:endParaRPr sz="14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1200">
              <a:latin typeface="Calibri"/>
              <a:cs typeface="Calibri"/>
            </a:endParaRPr>
          </a:p>
          <a:p>
            <a:pPr marL="2416175">
              <a:lnSpc>
                <a:spcPct val="100000"/>
              </a:lnSpc>
            </a:pPr>
            <a:r>
              <a:rPr sz="1800" b="1" dirty="0">
                <a:solidFill>
                  <a:srgbClr val="F4AF20"/>
                </a:solidFill>
                <a:latin typeface="Calibri"/>
                <a:cs typeface="Calibri"/>
              </a:rPr>
              <a:t>Artist</a:t>
            </a:r>
            <a:r>
              <a:rPr sz="1800" b="1" spc="-75" dirty="0">
                <a:solidFill>
                  <a:srgbClr val="F4AF20"/>
                </a:solidFill>
                <a:latin typeface="Calibri"/>
                <a:cs typeface="Calibri"/>
              </a:rPr>
              <a:t> </a:t>
            </a:r>
            <a:r>
              <a:rPr sz="1800" b="1" spc="-10" dirty="0">
                <a:solidFill>
                  <a:srgbClr val="F4AF20"/>
                </a:solidFill>
                <a:latin typeface="Calibri"/>
                <a:cs typeface="Calibri"/>
              </a:rPr>
              <a:t>Contact:</a:t>
            </a:r>
            <a:endParaRPr sz="1800">
              <a:latin typeface="Calibri"/>
              <a:cs typeface="Calibri"/>
            </a:endParaRPr>
          </a:p>
          <a:p>
            <a:pPr marR="4578985" algn="r">
              <a:lnSpc>
                <a:spcPct val="100000"/>
              </a:lnSpc>
              <a:spcBef>
                <a:spcPts val="445"/>
              </a:spcBef>
            </a:pPr>
            <a:r>
              <a:rPr sz="1200" b="1" dirty="0">
                <a:latin typeface="Calibri"/>
                <a:cs typeface="Calibri"/>
              </a:rPr>
              <a:t>4515</a:t>
            </a:r>
            <a:r>
              <a:rPr sz="1200" b="1" spc="-20" dirty="0">
                <a:latin typeface="Calibri"/>
                <a:cs typeface="Calibri"/>
              </a:rPr>
              <a:t> </a:t>
            </a:r>
            <a:r>
              <a:rPr sz="1200" b="1" dirty="0">
                <a:latin typeface="Calibri"/>
                <a:cs typeface="Calibri"/>
              </a:rPr>
              <a:t>4th</a:t>
            </a:r>
            <a:r>
              <a:rPr sz="1200" b="1" spc="-5" dirty="0">
                <a:latin typeface="Calibri"/>
                <a:cs typeface="Calibri"/>
              </a:rPr>
              <a:t> </a:t>
            </a:r>
            <a:r>
              <a:rPr sz="1200" b="1" dirty="0">
                <a:latin typeface="Calibri"/>
                <a:cs typeface="Calibri"/>
              </a:rPr>
              <a:t>Ave,</a:t>
            </a:r>
            <a:r>
              <a:rPr sz="1200" b="1" spc="-40" dirty="0">
                <a:latin typeface="Calibri"/>
                <a:cs typeface="Calibri"/>
              </a:rPr>
              <a:t> </a:t>
            </a:r>
            <a:r>
              <a:rPr sz="1200" b="1" dirty="0">
                <a:latin typeface="Calibri"/>
                <a:cs typeface="Calibri"/>
              </a:rPr>
              <a:t>Altoona</a:t>
            </a:r>
            <a:r>
              <a:rPr sz="1200" b="1" spc="-35" dirty="0">
                <a:latin typeface="Calibri"/>
                <a:cs typeface="Calibri"/>
              </a:rPr>
              <a:t> </a:t>
            </a:r>
            <a:r>
              <a:rPr sz="1200" b="1" spc="-20" dirty="0">
                <a:latin typeface="Calibri"/>
                <a:cs typeface="Calibri"/>
              </a:rPr>
              <a:t>PA</a:t>
            </a:r>
            <a:r>
              <a:rPr sz="1200" b="1" spc="-50" dirty="0">
                <a:latin typeface="Calibri"/>
                <a:cs typeface="Calibri"/>
              </a:rPr>
              <a:t> </a:t>
            </a:r>
            <a:r>
              <a:rPr sz="1200" b="1" spc="-10" dirty="0">
                <a:latin typeface="Calibri"/>
                <a:cs typeface="Calibri"/>
              </a:rPr>
              <a:t>16602</a:t>
            </a:r>
            <a:endParaRPr sz="1200">
              <a:latin typeface="Calibri"/>
              <a:cs typeface="Calibri"/>
            </a:endParaRPr>
          </a:p>
          <a:p>
            <a:pPr marR="4580890" algn="r">
              <a:lnSpc>
                <a:spcPct val="100000"/>
              </a:lnSpc>
              <a:spcBef>
                <a:spcPts val="300"/>
              </a:spcBef>
            </a:pPr>
            <a:r>
              <a:rPr sz="1200" b="1" dirty="0">
                <a:latin typeface="Calibri"/>
                <a:cs typeface="Calibri"/>
              </a:rPr>
              <a:t>814-946-</a:t>
            </a:r>
            <a:r>
              <a:rPr sz="1200" b="1" spc="-20" dirty="0">
                <a:latin typeface="Calibri"/>
                <a:cs typeface="Calibri"/>
              </a:rPr>
              <a:t>5349</a:t>
            </a:r>
            <a:endParaRPr sz="1200">
              <a:latin typeface="Calibri"/>
              <a:cs typeface="Calibri"/>
            </a:endParaRPr>
          </a:p>
          <a:p>
            <a:pPr marR="4580890" algn="r">
              <a:lnSpc>
                <a:spcPct val="100000"/>
              </a:lnSpc>
              <a:spcBef>
                <a:spcPts val="300"/>
              </a:spcBef>
            </a:pPr>
            <a:r>
              <a:rPr sz="1200" b="1" dirty="0">
                <a:latin typeface="Calibri"/>
                <a:cs typeface="Calibri"/>
              </a:rPr>
              <a:t>814-330-</a:t>
            </a:r>
            <a:r>
              <a:rPr sz="1200" b="1" spc="-20" dirty="0">
                <a:latin typeface="Calibri"/>
                <a:cs typeface="Calibri"/>
              </a:rPr>
              <a:t>8057</a:t>
            </a:r>
            <a:endParaRPr sz="1200">
              <a:latin typeface="Calibri"/>
              <a:cs typeface="Calibri"/>
            </a:endParaRPr>
          </a:p>
          <a:p>
            <a:pPr marL="2658110" marR="4573905" indent="-388620" algn="r">
              <a:lnSpc>
                <a:spcPts val="1739"/>
              </a:lnSpc>
              <a:spcBef>
                <a:spcPts val="15"/>
              </a:spcBef>
            </a:pPr>
            <a:r>
              <a:rPr sz="1200" b="1" u="sng" spc="-20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libri"/>
                <a:cs typeface="Calibri"/>
                <a:hlinkClick r:id="rId2"/>
              </a:rPr>
              <a:t>stonehouseart@aol.com</a:t>
            </a:r>
            <a:r>
              <a:rPr sz="1200" b="1" spc="-20" dirty="0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sz="1200" b="1" spc="-30" dirty="0">
                <a:latin typeface="Calibri"/>
                <a:cs typeface="Calibri"/>
              </a:rPr>
              <a:t>sharonwallart.com</a:t>
            </a:r>
            <a:endParaRPr sz="1200">
              <a:latin typeface="Calibri"/>
              <a:cs typeface="Calibri"/>
            </a:endParaRPr>
          </a:p>
          <a:p>
            <a:pPr marR="4577080" algn="r">
              <a:lnSpc>
                <a:spcPct val="100000"/>
              </a:lnSpc>
              <a:spcBef>
                <a:spcPts val="345"/>
              </a:spcBef>
            </a:pPr>
            <a:r>
              <a:rPr sz="1200" b="1" dirty="0">
                <a:solidFill>
                  <a:srgbClr val="F4AF20"/>
                </a:solidFill>
                <a:latin typeface="Calibri"/>
                <a:cs typeface="Calibri"/>
              </a:rPr>
              <a:t>Age</a:t>
            </a:r>
            <a:r>
              <a:rPr sz="1200" b="1" spc="-30" dirty="0">
                <a:solidFill>
                  <a:srgbClr val="F4AF20"/>
                </a:solidFill>
                <a:latin typeface="Calibri"/>
                <a:cs typeface="Calibri"/>
              </a:rPr>
              <a:t> </a:t>
            </a:r>
            <a:r>
              <a:rPr sz="1200" b="1" dirty="0">
                <a:solidFill>
                  <a:srgbClr val="F4AF20"/>
                </a:solidFill>
                <a:latin typeface="Calibri"/>
                <a:cs typeface="Calibri"/>
              </a:rPr>
              <a:t>Range for</a:t>
            </a:r>
            <a:r>
              <a:rPr sz="1200" b="1" spc="-35" dirty="0">
                <a:solidFill>
                  <a:srgbClr val="F4AF20"/>
                </a:solidFill>
                <a:latin typeface="Calibri"/>
                <a:cs typeface="Calibri"/>
              </a:rPr>
              <a:t> </a:t>
            </a:r>
            <a:r>
              <a:rPr sz="1200" b="1" spc="-10" dirty="0">
                <a:solidFill>
                  <a:srgbClr val="F4AF20"/>
                </a:solidFill>
                <a:latin typeface="Calibri"/>
                <a:cs typeface="Calibri"/>
              </a:rPr>
              <a:t>Residencies:</a:t>
            </a:r>
            <a:endParaRPr sz="1200">
              <a:latin typeface="Calibri"/>
              <a:cs typeface="Calibri"/>
            </a:endParaRPr>
          </a:p>
          <a:p>
            <a:pPr marR="4577080" algn="r">
              <a:lnSpc>
                <a:spcPct val="100000"/>
              </a:lnSpc>
              <a:spcBef>
                <a:spcPts val="155"/>
              </a:spcBef>
            </a:pPr>
            <a:r>
              <a:rPr sz="1200" b="1" spc="-20" dirty="0">
                <a:latin typeface="Calibri"/>
                <a:cs typeface="Calibri"/>
              </a:rPr>
              <a:t>Elementary,</a:t>
            </a:r>
            <a:r>
              <a:rPr sz="1200" b="1" spc="30" dirty="0">
                <a:latin typeface="Calibri"/>
                <a:cs typeface="Calibri"/>
              </a:rPr>
              <a:t> </a:t>
            </a:r>
            <a:r>
              <a:rPr sz="1200" b="1" spc="-10" dirty="0">
                <a:latin typeface="Calibri"/>
                <a:cs typeface="Calibri"/>
              </a:rPr>
              <a:t>Middle/Junior</a:t>
            </a:r>
            <a:endParaRPr sz="1200">
              <a:latin typeface="Calibri"/>
              <a:cs typeface="Calibri"/>
            </a:endParaRPr>
          </a:p>
          <a:p>
            <a:pPr marR="4578350" algn="r">
              <a:lnSpc>
                <a:spcPct val="100000"/>
              </a:lnSpc>
              <a:spcBef>
                <a:spcPts val="300"/>
              </a:spcBef>
            </a:pPr>
            <a:r>
              <a:rPr sz="1200" b="1" dirty="0">
                <a:latin typeface="Calibri"/>
                <a:cs typeface="Calibri"/>
              </a:rPr>
              <a:t>&amp;</a:t>
            </a:r>
            <a:r>
              <a:rPr sz="1200" b="1" spc="15" dirty="0">
                <a:latin typeface="Calibri"/>
                <a:cs typeface="Calibri"/>
              </a:rPr>
              <a:t> </a:t>
            </a:r>
            <a:r>
              <a:rPr sz="1200" b="1" dirty="0">
                <a:latin typeface="Calibri"/>
                <a:cs typeface="Calibri"/>
              </a:rPr>
              <a:t>High</a:t>
            </a:r>
            <a:r>
              <a:rPr sz="1200" b="1" spc="60" dirty="0">
                <a:latin typeface="Calibri"/>
                <a:cs typeface="Calibri"/>
              </a:rPr>
              <a:t> </a:t>
            </a:r>
            <a:r>
              <a:rPr sz="1200" b="1" dirty="0">
                <a:latin typeface="Calibri"/>
                <a:cs typeface="Calibri"/>
              </a:rPr>
              <a:t>School,</a:t>
            </a:r>
            <a:r>
              <a:rPr sz="1200" b="1" spc="10" dirty="0">
                <a:latin typeface="Calibri"/>
                <a:cs typeface="Calibri"/>
              </a:rPr>
              <a:t> </a:t>
            </a:r>
            <a:r>
              <a:rPr sz="1200" b="1" dirty="0">
                <a:latin typeface="Calibri"/>
                <a:cs typeface="Calibri"/>
              </a:rPr>
              <a:t>Adult,</a:t>
            </a:r>
            <a:r>
              <a:rPr sz="1200" b="1" spc="10" dirty="0">
                <a:latin typeface="Calibri"/>
                <a:cs typeface="Calibri"/>
              </a:rPr>
              <a:t> </a:t>
            </a:r>
            <a:r>
              <a:rPr sz="1200" b="1" spc="-10" dirty="0">
                <a:latin typeface="Calibri"/>
                <a:cs typeface="Calibri"/>
              </a:rPr>
              <a:t>Senior</a:t>
            </a:r>
            <a:endParaRPr sz="1200">
              <a:latin typeface="Calibri"/>
              <a:cs typeface="Calibri"/>
            </a:endParaRPr>
          </a:p>
          <a:p>
            <a:pPr marR="4575175" algn="r">
              <a:lnSpc>
                <a:spcPct val="100000"/>
              </a:lnSpc>
              <a:spcBef>
                <a:spcPts val="185"/>
              </a:spcBef>
            </a:pPr>
            <a:r>
              <a:rPr sz="1200" b="1" spc="-10" dirty="0">
                <a:solidFill>
                  <a:srgbClr val="F4AF20"/>
                </a:solidFill>
                <a:latin typeface="Calibri"/>
                <a:cs typeface="Calibri"/>
              </a:rPr>
              <a:t>References:</a:t>
            </a:r>
            <a:endParaRPr sz="1200">
              <a:latin typeface="Calibri"/>
              <a:cs typeface="Calibri"/>
            </a:endParaRPr>
          </a:p>
          <a:p>
            <a:pPr marR="4577080" algn="r">
              <a:lnSpc>
                <a:spcPct val="100000"/>
              </a:lnSpc>
              <a:spcBef>
                <a:spcPts val="285"/>
              </a:spcBef>
            </a:pPr>
            <a:r>
              <a:rPr sz="1200" b="1" dirty="0">
                <a:latin typeface="Calibri"/>
                <a:cs typeface="Calibri"/>
              </a:rPr>
              <a:t>Andrew</a:t>
            </a:r>
            <a:r>
              <a:rPr sz="1200" b="1" spc="-60" dirty="0">
                <a:latin typeface="Calibri"/>
                <a:cs typeface="Calibri"/>
              </a:rPr>
              <a:t> </a:t>
            </a:r>
            <a:r>
              <a:rPr sz="1200" b="1" spc="-10" dirty="0">
                <a:latin typeface="Calibri"/>
                <a:cs typeface="Calibri"/>
              </a:rPr>
              <a:t>Neely,</a:t>
            </a:r>
            <a:r>
              <a:rPr sz="1200" b="1" spc="-25" dirty="0">
                <a:latin typeface="Calibri"/>
                <a:cs typeface="Calibri"/>
              </a:rPr>
              <a:t> </a:t>
            </a:r>
            <a:r>
              <a:rPr sz="1200" b="1" dirty="0">
                <a:latin typeface="Calibri"/>
                <a:cs typeface="Calibri"/>
              </a:rPr>
              <a:t>Altoona</a:t>
            </a:r>
            <a:r>
              <a:rPr sz="1200" b="1" spc="-50" dirty="0">
                <a:latin typeface="Calibri"/>
                <a:cs typeface="Calibri"/>
              </a:rPr>
              <a:t> </a:t>
            </a:r>
            <a:r>
              <a:rPr sz="1200" b="1" dirty="0">
                <a:latin typeface="Calibri"/>
                <a:cs typeface="Calibri"/>
              </a:rPr>
              <a:t>Area</a:t>
            </a:r>
            <a:r>
              <a:rPr sz="1200" b="1" spc="-65" dirty="0">
                <a:latin typeface="Calibri"/>
                <a:cs typeface="Calibri"/>
              </a:rPr>
              <a:t> </a:t>
            </a:r>
            <a:r>
              <a:rPr sz="1200" b="1" dirty="0">
                <a:latin typeface="Calibri"/>
                <a:cs typeface="Calibri"/>
              </a:rPr>
              <a:t>High</a:t>
            </a:r>
            <a:r>
              <a:rPr sz="1200" b="1" spc="50" dirty="0">
                <a:latin typeface="Calibri"/>
                <a:cs typeface="Calibri"/>
              </a:rPr>
              <a:t> </a:t>
            </a:r>
            <a:r>
              <a:rPr sz="1200" b="1" spc="-10" dirty="0">
                <a:latin typeface="Calibri"/>
                <a:cs typeface="Calibri"/>
              </a:rPr>
              <a:t>School</a:t>
            </a:r>
            <a:endParaRPr sz="1200">
              <a:latin typeface="Calibri"/>
              <a:cs typeface="Calibri"/>
            </a:endParaRPr>
          </a:p>
          <a:p>
            <a:pPr marR="4580890" algn="r">
              <a:lnSpc>
                <a:spcPct val="100000"/>
              </a:lnSpc>
              <a:spcBef>
                <a:spcPts val="520"/>
              </a:spcBef>
            </a:pPr>
            <a:r>
              <a:rPr sz="1200" b="1" dirty="0">
                <a:latin typeface="Calibri"/>
                <a:cs typeface="Calibri"/>
              </a:rPr>
              <a:t>(814)</a:t>
            </a:r>
            <a:r>
              <a:rPr sz="1200" b="1" spc="15" dirty="0">
                <a:latin typeface="Calibri"/>
                <a:cs typeface="Calibri"/>
              </a:rPr>
              <a:t> </a:t>
            </a:r>
            <a:r>
              <a:rPr sz="1200" b="1" dirty="0">
                <a:latin typeface="Calibri"/>
                <a:cs typeface="Calibri"/>
              </a:rPr>
              <a:t>946-</a:t>
            </a:r>
            <a:r>
              <a:rPr sz="1200" b="1" spc="-20" dirty="0">
                <a:latin typeface="Calibri"/>
                <a:cs typeface="Calibri"/>
              </a:rPr>
              <a:t>8305</a:t>
            </a:r>
            <a:endParaRPr sz="12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12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1100">
              <a:latin typeface="Calibri"/>
              <a:cs typeface="Calibri"/>
            </a:endParaRPr>
          </a:p>
          <a:p>
            <a:pPr marL="12700" marR="5080" algn="just">
              <a:lnSpc>
                <a:spcPct val="100000"/>
              </a:lnSpc>
            </a:pPr>
            <a:r>
              <a:rPr sz="1300" dirty="0">
                <a:latin typeface="Calibri"/>
                <a:cs typeface="Calibri"/>
              </a:rPr>
              <a:t>I</a:t>
            </a:r>
            <a:r>
              <a:rPr sz="1300" spc="60" dirty="0">
                <a:latin typeface="Calibri"/>
                <a:cs typeface="Calibri"/>
              </a:rPr>
              <a:t> </a:t>
            </a:r>
            <a:r>
              <a:rPr sz="1300" dirty="0">
                <a:latin typeface="Calibri"/>
                <a:cs typeface="Calibri"/>
              </a:rPr>
              <a:t>am</a:t>
            </a:r>
            <a:r>
              <a:rPr sz="1300" spc="75" dirty="0">
                <a:latin typeface="Calibri"/>
                <a:cs typeface="Calibri"/>
              </a:rPr>
              <a:t> </a:t>
            </a:r>
            <a:r>
              <a:rPr sz="1300" dirty="0">
                <a:latin typeface="Calibri"/>
                <a:cs typeface="Calibri"/>
              </a:rPr>
              <a:t>particularly</a:t>
            </a:r>
            <a:r>
              <a:rPr sz="1300" spc="90" dirty="0">
                <a:latin typeface="Calibri"/>
                <a:cs typeface="Calibri"/>
              </a:rPr>
              <a:t> </a:t>
            </a:r>
            <a:r>
              <a:rPr sz="1300" dirty="0">
                <a:latin typeface="Calibri"/>
                <a:cs typeface="Calibri"/>
              </a:rPr>
              <a:t>excited</a:t>
            </a:r>
            <a:r>
              <a:rPr sz="1300" spc="85" dirty="0">
                <a:latin typeface="Calibri"/>
                <a:cs typeface="Calibri"/>
              </a:rPr>
              <a:t> </a:t>
            </a:r>
            <a:r>
              <a:rPr sz="1300" dirty="0">
                <a:latin typeface="Calibri"/>
                <a:cs typeface="Calibri"/>
              </a:rPr>
              <a:t>to</a:t>
            </a:r>
            <a:r>
              <a:rPr sz="1300" spc="80" dirty="0">
                <a:latin typeface="Calibri"/>
                <a:cs typeface="Calibri"/>
              </a:rPr>
              <a:t> </a:t>
            </a:r>
            <a:r>
              <a:rPr sz="1300" dirty="0">
                <a:latin typeface="Calibri"/>
                <a:cs typeface="Calibri"/>
              </a:rPr>
              <a:t>help</a:t>
            </a:r>
            <a:r>
              <a:rPr sz="1300" spc="95" dirty="0">
                <a:latin typeface="Calibri"/>
                <a:cs typeface="Calibri"/>
              </a:rPr>
              <a:t> </a:t>
            </a:r>
            <a:r>
              <a:rPr sz="1300" dirty="0">
                <a:latin typeface="Calibri"/>
                <a:cs typeface="Calibri"/>
              </a:rPr>
              <a:t>students</a:t>
            </a:r>
            <a:r>
              <a:rPr sz="1300" spc="85" dirty="0">
                <a:latin typeface="Calibri"/>
                <a:cs typeface="Calibri"/>
              </a:rPr>
              <a:t> </a:t>
            </a:r>
            <a:r>
              <a:rPr sz="1300" dirty="0">
                <a:latin typeface="Calibri"/>
                <a:cs typeface="Calibri"/>
              </a:rPr>
              <a:t>of</a:t>
            </a:r>
            <a:r>
              <a:rPr sz="1300" spc="75" dirty="0">
                <a:latin typeface="Calibri"/>
                <a:cs typeface="Calibri"/>
              </a:rPr>
              <a:t> </a:t>
            </a:r>
            <a:r>
              <a:rPr sz="1300" dirty="0">
                <a:latin typeface="Calibri"/>
                <a:cs typeface="Calibri"/>
              </a:rPr>
              <a:t>all</a:t>
            </a:r>
            <a:r>
              <a:rPr sz="1300" spc="70" dirty="0">
                <a:latin typeface="Calibri"/>
                <a:cs typeface="Calibri"/>
              </a:rPr>
              <a:t> </a:t>
            </a:r>
            <a:r>
              <a:rPr sz="1300" dirty="0">
                <a:latin typeface="Calibri"/>
                <a:cs typeface="Calibri"/>
              </a:rPr>
              <a:t>ages</a:t>
            </a:r>
            <a:r>
              <a:rPr sz="1300" spc="80" dirty="0">
                <a:latin typeface="Calibri"/>
                <a:cs typeface="Calibri"/>
              </a:rPr>
              <a:t> </a:t>
            </a:r>
            <a:r>
              <a:rPr sz="1300" dirty="0">
                <a:latin typeface="Calibri"/>
                <a:cs typeface="Calibri"/>
              </a:rPr>
              <a:t>discover</a:t>
            </a:r>
            <a:r>
              <a:rPr sz="1300" spc="85" dirty="0">
                <a:latin typeface="Calibri"/>
                <a:cs typeface="Calibri"/>
              </a:rPr>
              <a:t> </a:t>
            </a:r>
            <a:r>
              <a:rPr sz="1300" dirty="0">
                <a:latin typeface="Calibri"/>
                <a:cs typeface="Calibri"/>
              </a:rPr>
              <a:t>the</a:t>
            </a:r>
            <a:r>
              <a:rPr sz="1300" spc="95" dirty="0">
                <a:latin typeface="Calibri"/>
                <a:cs typeface="Calibri"/>
              </a:rPr>
              <a:t> </a:t>
            </a:r>
            <a:r>
              <a:rPr sz="1300" dirty="0">
                <a:latin typeface="Calibri"/>
                <a:cs typeface="Calibri"/>
              </a:rPr>
              <a:t>artist</a:t>
            </a:r>
            <a:r>
              <a:rPr sz="1300" spc="75" dirty="0">
                <a:latin typeface="Calibri"/>
                <a:cs typeface="Calibri"/>
              </a:rPr>
              <a:t> </a:t>
            </a:r>
            <a:r>
              <a:rPr sz="1300" dirty="0">
                <a:latin typeface="Calibri"/>
                <a:cs typeface="Calibri"/>
              </a:rPr>
              <a:t>within</a:t>
            </a:r>
            <a:r>
              <a:rPr sz="1300" spc="80" dirty="0">
                <a:latin typeface="Calibri"/>
                <a:cs typeface="Calibri"/>
              </a:rPr>
              <a:t> </a:t>
            </a:r>
            <a:r>
              <a:rPr sz="1300" dirty="0">
                <a:latin typeface="Calibri"/>
                <a:cs typeface="Calibri"/>
              </a:rPr>
              <a:t>them.</a:t>
            </a:r>
            <a:r>
              <a:rPr sz="1300" spc="75" dirty="0">
                <a:latin typeface="Calibri"/>
                <a:cs typeface="Calibri"/>
              </a:rPr>
              <a:t> </a:t>
            </a:r>
            <a:r>
              <a:rPr sz="1300" dirty="0">
                <a:latin typeface="Calibri"/>
                <a:cs typeface="Calibri"/>
              </a:rPr>
              <a:t>We</a:t>
            </a:r>
            <a:r>
              <a:rPr sz="1300" spc="80" dirty="0">
                <a:latin typeface="Calibri"/>
                <a:cs typeface="Calibri"/>
              </a:rPr>
              <a:t> </a:t>
            </a:r>
            <a:r>
              <a:rPr sz="1300" dirty="0">
                <a:latin typeface="Calibri"/>
                <a:cs typeface="Calibri"/>
              </a:rPr>
              <a:t>all</a:t>
            </a:r>
            <a:r>
              <a:rPr sz="1300" spc="85" dirty="0">
                <a:latin typeface="Calibri"/>
                <a:cs typeface="Calibri"/>
              </a:rPr>
              <a:t> </a:t>
            </a:r>
            <a:r>
              <a:rPr sz="1300" dirty="0">
                <a:latin typeface="Calibri"/>
                <a:cs typeface="Calibri"/>
              </a:rPr>
              <a:t>have</a:t>
            </a:r>
            <a:r>
              <a:rPr sz="1300" spc="85" dirty="0">
                <a:latin typeface="Calibri"/>
                <a:cs typeface="Calibri"/>
              </a:rPr>
              <a:t> </a:t>
            </a:r>
            <a:r>
              <a:rPr sz="1300" dirty="0">
                <a:latin typeface="Calibri"/>
                <a:cs typeface="Calibri"/>
              </a:rPr>
              <a:t>so</a:t>
            </a:r>
            <a:r>
              <a:rPr sz="1300" spc="75" dirty="0">
                <a:latin typeface="Calibri"/>
                <a:cs typeface="Calibri"/>
              </a:rPr>
              <a:t> </a:t>
            </a:r>
            <a:r>
              <a:rPr sz="1300" dirty="0">
                <a:latin typeface="Calibri"/>
                <a:cs typeface="Calibri"/>
              </a:rPr>
              <a:t>much</a:t>
            </a:r>
            <a:r>
              <a:rPr sz="1300" spc="85" dirty="0">
                <a:latin typeface="Calibri"/>
                <a:cs typeface="Calibri"/>
              </a:rPr>
              <a:t> </a:t>
            </a:r>
            <a:r>
              <a:rPr sz="1300" dirty="0">
                <a:latin typeface="Calibri"/>
                <a:cs typeface="Calibri"/>
              </a:rPr>
              <a:t>going</a:t>
            </a:r>
            <a:r>
              <a:rPr sz="1300" spc="75" dirty="0">
                <a:latin typeface="Calibri"/>
                <a:cs typeface="Calibri"/>
              </a:rPr>
              <a:t> </a:t>
            </a:r>
            <a:r>
              <a:rPr sz="1300" dirty="0">
                <a:latin typeface="Calibri"/>
                <a:cs typeface="Calibri"/>
              </a:rPr>
              <a:t>on</a:t>
            </a:r>
            <a:r>
              <a:rPr sz="1300" spc="80" dirty="0">
                <a:latin typeface="Calibri"/>
                <a:cs typeface="Calibri"/>
              </a:rPr>
              <a:t> </a:t>
            </a:r>
            <a:r>
              <a:rPr sz="1300" dirty="0">
                <a:latin typeface="Calibri"/>
                <a:cs typeface="Calibri"/>
              </a:rPr>
              <a:t>in</a:t>
            </a:r>
            <a:r>
              <a:rPr sz="1300" spc="85" dirty="0">
                <a:latin typeface="Calibri"/>
                <a:cs typeface="Calibri"/>
              </a:rPr>
              <a:t> </a:t>
            </a:r>
            <a:r>
              <a:rPr sz="1300" spc="-25" dirty="0">
                <a:latin typeface="Calibri"/>
                <a:cs typeface="Calibri"/>
              </a:rPr>
              <a:t>our </a:t>
            </a:r>
            <a:r>
              <a:rPr sz="1300" dirty="0">
                <a:latin typeface="Calibri"/>
                <a:cs typeface="Calibri"/>
              </a:rPr>
              <a:t>lives</a:t>
            </a:r>
            <a:r>
              <a:rPr sz="1300" spc="20" dirty="0">
                <a:latin typeface="Calibri"/>
                <a:cs typeface="Calibri"/>
              </a:rPr>
              <a:t> </a:t>
            </a:r>
            <a:r>
              <a:rPr sz="1300" dirty="0">
                <a:latin typeface="Calibri"/>
                <a:cs typeface="Calibri"/>
              </a:rPr>
              <a:t>that</a:t>
            </a:r>
            <a:r>
              <a:rPr sz="1300" spc="20" dirty="0">
                <a:latin typeface="Calibri"/>
                <a:cs typeface="Calibri"/>
              </a:rPr>
              <a:t> </a:t>
            </a:r>
            <a:r>
              <a:rPr sz="1300" dirty="0">
                <a:latin typeface="Calibri"/>
                <a:cs typeface="Calibri"/>
              </a:rPr>
              <a:t>I</a:t>
            </a:r>
            <a:r>
              <a:rPr sz="1300" spc="30" dirty="0">
                <a:latin typeface="Calibri"/>
                <a:cs typeface="Calibri"/>
              </a:rPr>
              <a:t> </a:t>
            </a:r>
            <a:r>
              <a:rPr sz="1300" dirty="0">
                <a:latin typeface="Calibri"/>
                <a:cs typeface="Calibri"/>
              </a:rPr>
              <a:t>feel</a:t>
            </a:r>
            <a:r>
              <a:rPr sz="1300" spc="25" dirty="0">
                <a:latin typeface="Calibri"/>
                <a:cs typeface="Calibri"/>
              </a:rPr>
              <a:t> </a:t>
            </a:r>
            <a:r>
              <a:rPr sz="1300" dirty="0">
                <a:latin typeface="Calibri"/>
                <a:cs typeface="Calibri"/>
              </a:rPr>
              <a:t>art</a:t>
            </a:r>
            <a:r>
              <a:rPr sz="1300" spc="25" dirty="0">
                <a:latin typeface="Calibri"/>
                <a:cs typeface="Calibri"/>
              </a:rPr>
              <a:t> </a:t>
            </a:r>
            <a:r>
              <a:rPr sz="1300" dirty="0">
                <a:latin typeface="Calibri"/>
                <a:cs typeface="Calibri"/>
              </a:rPr>
              <a:t>is</a:t>
            </a:r>
            <a:r>
              <a:rPr sz="1300" spc="30" dirty="0">
                <a:latin typeface="Calibri"/>
                <a:cs typeface="Calibri"/>
              </a:rPr>
              <a:t> </a:t>
            </a:r>
            <a:r>
              <a:rPr sz="1300" dirty="0">
                <a:latin typeface="Calibri"/>
                <a:cs typeface="Calibri"/>
              </a:rPr>
              <a:t>the</a:t>
            </a:r>
            <a:r>
              <a:rPr sz="1300" spc="25" dirty="0">
                <a:latin typeface="Calibri"/>
                <a:cs typeface="Calibri"/>
              </a:rPr>
              <a:t> </a:t>
            </a:r>
            <a:r>
              <a:rPr sz="1300" dirty="0">
                <a:latin typeface="Calibri"/>
                <a:cs typeface="Calibri"/>
              </a:rPr>
              <a:t>perfect</a:t>
            </a:r>
            <a:r>
              <a:rPr sz="1300" spc="35" dirty="0">
                <a:latin typeface="Calibri"/>
                <a:cs typeface="Calibri"/>
              </a:rPr>
              <a:t> </a:t>
            </a:r>
            <a:r>
              <a:rPr sz="1300" dirty="0">
                <a:latin typeface="Calibri"/>
                <a:cs typeface="Calibri"/>
              </a:rPr>
              <a:t>way</a:t>
            </a:r>
            <a:r>
              <a:rPr sz="1300" spc="30" dirty="0">
                <a:latin typeface="Calibri"/>
                <a:cs typeface="Calibri"/>
              </a:rPr>
              <a:t> </a:t>
            </a:r>
            <a:r>
              <a:rPr sz="1300" dirty="0">
                <a:latin typeface="Calibri"/>
                <a:cs typeface="Calibri"/>
              </a:rPr>
              <a:t>to</a:t>
            </a:r>
            <a:r>
              <a:rPr sz="1300" spc="30" dirty="0">
                <a:latin typeface="Calibri"/>
                <a:cs typeface="Calibri"/>
              </a:rPr>
              <a:t> </a:t>
            </a:r>
            <a:r>
              <a:rPr sz="1300" dirty="0">
                <a:latin typeface="Calibri"/>
                <a:cs typeface="Calibri"/>
              </a:rPr>
              <a:t>express</a:t>
            </a:r>
            <a:r>
              <a:rPr sz="1300" spc="20" dirty="0">
                <a:latin typeface="Calibri"/>
                <a:cs typeface="Calibri"/>
              </a:rPr>
              <a:t> </a:t>
            </a:r>
            <a:r>
              <a:rPr sz="1300" dirty="0">
                <a:latin typeface="Calibri"/>
                <a:cs typeface="Calibri"/>
              </a:rPr>
              <a:t>not</a:t>
            </a:r>
            <a:r>
              <a:rPr sz="1300" spc="30" dirty="0">
                <a:latin typeface="Calibri"/>
                <a:cs typeface="Calibri"/>
              </a:rPr>
              <a:t> </a:t>
            </a:r>
            <a:r>
              <a:rPr sz="1300" dirty="0">
                <a:latin typeface="Calibri"/>
                <a:cs typeface="Calibri"/>
              </a:rPr>
              <a:t>only</a:t>
            </a:r>
            <a:r>
              <a:rPr sz="1300" spc="30" dirty="0">
                <a:latin typeface="Calibri"/>
                <a:cs typeface="Calibri"/>
              </a:rPr>
              <a:t> </a:t>
            </a:r>
            <a:r>
              <a:rPr sz="1300" dirty="0">
                <a:latin typeface="Calibri"/>
                <a:cs typeface="Calibri"/>
              </a:rPr>
              <a:t>our</a:t>
            </a:r>
            <a:r>
              <a:rPr sz="1300" spc="25" dirty="0">
                <a:latin typeface="Calibri"/>
                <a:cs typeface="Calibri"/>
              </a:rPr>
              <a:t> </a:t>
            </a:r>
            <a:r>
              <a:rPr sz="1300" dirty="0">
                <a:latin typeface="Calibri"/>
                <a:cs typeface="Calibri"/>
              </a:rPr>
              <a:t>hopes</a:t>
            </a:r>
            <a:r>
              <a:rPr sz="1300" spc="35" dirty="0">
                <a:latin typeface="Calibri"/>
                <a:cs typeface="Calibri"/>
              </a:rPr>
              <a:t> </a:t>
            </a:r>
            <a:r>
              <a:rPr sz="1300" dirty="0">
                <a:latin typeface="Calibri"/>
                <a:cs typeface="Calibri"/>
              </a:rPr>
              <a:t>and</a:t>
            </a:r>
            <a:r>
              <a:rPr sz="1300" spc="30" dirty="0">
                <a:latin typeface="Calibri"/>
                <a:cs typeface="Calibri"/>
              </a:rPr>
              <a:t> </a:t>
            </a:r>
            <a:r>
              <a:rPr sz="1300" dirty="0">
                <a:latin typeface="Calibri"/>
                <a:cs typeface="Calibri"/>
              </a:rPr>
              <a:t>dreams,</a:t>
            </a:r>
            <a:r>
              <a:rPr sz="1300" spc="30" dirty="0">
                <a:latin typeface="Calibri"/>
                <a:cs typeface="Calibri"/>
              </a:rPr>
              <a:t> </a:t>
            </a:r>
            <a:r>
              <a:rPr sz="1300" dirty="0">
                <a:latin typeface="Calibri"/>
                <a:cs typeface="Calibri"/>
              </a:rPr>
              <a:t>but</a:t>
            </a:r>
            <a:r>
              <a:rPr sz="1300" spc="30" dirty="0">
                <a:latin typeface="Calibri"/>
                <a:cs typeface="Calibri"/>
              </a:rPr>
              <a:t> </a:t>
            </a:r>
            <a:r>
              <a:rPr sz="1300" dirty="0">
                <a:latin typeface="Calibri"/>
                <a:cs typeface="Calibri"/>
              </a:rPr>
              <a:t>also</a:t>
            </a:r>
            <a:r>
              <a:rPr sz="1300" spc="35" dirty="0">
                <a:latin typeface="Calibri"/>
                <a:cs typeface="Calibri"/>
              </a:rPr>
              <a:t> </a:t>
            </a:r>
            <a:r>
              <a:rPr sz="1300" dirty="0">
                <a:latin typeface="Calibri"/>
                <a:cs typeface="Calibri"/>
              </a:rPr>
              <a:t>our</a:t>
            </a:r>
            <a:r>
              <a:rPr sz="1300" spc="20" dirty="0">
                <a:latin typeface="Calibri"/>
                <a:cs typeface="Calibri"/>
              </a:rPr>
              <a:t> </a:t>
            </a:r>
            <a:r>
              <a:rPr sz="1300" dirty="0">
                <a:latin typeface="Calibri"/>
                <a:cs typeface="Calibri"/>
              </a:rPr>
              <a:t>challenges.</a:t>
            </a:r>
            <a:r>
              <a:rPr sz="1300" spc="30" dirty="0">
                <a:latin typeface="Calibri"/>
                <a:cs typeface="Calibri"/>
              </a:rPr>
              <a:t> </a:t>
            </a:r>
            <a:r>
              <a:rPr sz="1300" dirty="0">
                <a:latin typeface="Calibri"/>
                <a:cs typeface="Calibri"/>
              </a:rPr>
              <a:t>In</a:t>
            </a:r>
            <a:r>
              <a:rPr sz="1300" spc="35" dirty="0">
                <a:latin typeface="Calibri"/>
                <a:cs typeface="Calibri"/>
              </a:rPr>
              <a:t> </a:t>
            </a:r>
            <a:r>
              <a:rPr sz="1300" dirty="0">
                <a:latin typeface="Calibri"/>
                <a:cs typeface="Calibri"/>
              </a:rPr>
              <a:t>art</a:t>
            </a:r>
            <a:r>
              <a:rPr sz="1300" spc="35" dirty="0">
                <a:latin typeface="Calibri"/>
                <a:cs typeface="Calibri"/>
              </a:rPr>
              <a:t> </a:t>
            </a:r>
            <a:r>
              <a:rPr sz="1300" dirty="0">
                <a:latin typeface="Calibri"/>
                <a:cs typeface="Calibri"/>
              </a:rPr>
              <a:t>one</a:t>
            </a:r>
            <a:r>
              <a:rPr sz="1300" spc="30" dirty="0">
                <a:latin typeface="Calibri"/>
                <a:cs typeface="Calibri"/>
              </a:rPr>
              <a:t> </a:t>
            </a:r>
            <a:r>
              <a:rPr sz="1300" dirty="0">
                <a:latin typeface="Calibri"/>
                <a:cs typeface="Calibri"/>
              </a:rPr>
              <a:t>has</a:t>
            </a:r>
            <a:r>
              <a:rPr sz="1300" spc="30" dirty="0">
                <a:latin typeface="Calibri"/>
                <a:cs typeface="Calibri"/>
              </a:rPr>
              <a:t> </a:t>
            </a:r>
            <a:r>
              <a:rPr sz="1300" spc="-25" dirty="0">
                <a:latin typeface="Calibri"/>
                <a:cs typeface="Calibri"/>
              </a:rPr>
              <a:t>the </a:t>
            </a:r>
            <a:r>
              <a:rPr sz="1300" dirty="0">
                <a:latin typeface="Calibri"/>
                <a:cs typeface="Calibri"/>
              </a:rPr>
              <a:t>opportunity</a:t>
            </a:r>
            <a:r>
              <a:rPr sz="1300" spc="20" dirty="0">
                <a:latin typeface="Calibri"/>
                <a:cs typeface="Calibri"/>
              </a:rPr>
              <a:t> </a:t>
            </a:r>
            <a:r>
              <a:rPr sz="1300" dirty="0">
                <a:latin typeface="Calibri"/>
                <a:cs typeface="Calibri"/>
              </a:rPr>
              <a:t>to</a:t>
            </a:r>
            <a:r>
              <a:rPr sz="1300" spc="5" dirty="0">
                <a:latin typeface="Calibri"/>
                <a:cs typeface="Calibri"/>
              </a:rPr>
              <a:t> </a:t>
            </a:r>
            <a:r>
              <a:rPr sz="1300" dirty="0">
                <a:latin typeface="Calibri"/>
                <a:cs typeface="Calibri"/>
              </a:rPr>
              <a:t>create</a:t>
            </a:r>
            <a:r>
              <a:rPr sz="1300" spc="20" dirty="0">
                <a:latin typeface="Calibri"/>
                <a:cs typeface="Calibri"/>
              </a:rPr>
              <a:t> </a:t>
            </a:r>
            <a:r>
              <a:rPr sz="1300" dirty="0">
                <a:latin typeface="Calibri"/>
                <a:cs typeface="Calibri"/>
              </a:rPr>
              <a:t>a</a:t>
            </a:r>
            <a:r>
              <a:rPr sz="1300" spc="-5" dirty="0">
                <a:latin typeface="Calibri"/>
                <a:cs typeface="Calibri"/>
              </a:rPr>
              <a:t> </a:t>
            </a:r>
            <a:r>
              <a:rPr sz="1300" dirty="0">
                <a:latin typeface="Calibri"/>
                <a:cs typeface="Calibri"/>
              </a:rPr>
              <a:t>world</a:t>
            </a:r>
            <a:r>
              <a:rPr sz="1300" spc="20" dirty="0">
                <a:latin typeface="Calibri"/>
                <a:cs typeface="Calibri"/>
              </a:rPr>
              <a:t> </a:t>
            </a:r>
            <a:r>
              <a:rPr sz="1300" dirty="0">
                <a:latin typeface="Calibri"/>
                <a:cs typeface="Calibri"/>
              </a:rPr>
              <a:t>of</a:t>
            </a:r>
            <a:r>
              <a:rPr sz="1300" spc="5" dirty="0">
                <a:latin typeface="Calibri"/>
                <a:cs typeface="Calibri"/>
              </a:rPr>
              <a:t> </a:t>
            </a:r>
            <a:r>
              <a:rPr sz="1300" dirty="0">
                <a:latin typeface="Calibri"/>
                <a:cs typeface="Calibri"/>
              </a:rPr>
              <a:t>one’s</a:t>
            </a:r>
            <a:r>
              <a:rPr sz="1300" spc="20" dirty="0">
                <a:latin typeface="Calibri"/>
                <a:cs typeface="Calibri"/>
              </a:rPr>
              <a:t> </a:t>
            </a:r>
            <a:r>
              <a:rPr sz="1300" dirty="0">
                <a:latin typeface="Calibri"/>
                <a:cs typeface="Calibri"/>
              </a:rPr>
              <a:t>own</a:t>
            </a:r>
            <a:r>
              <a:rPr sz="1300" spc="15" dirty="0">
                <a:latin typeface="Calibri"/>
                <a:cs typeface="Calibri"/>
              </a:rPr>
              <a:t> </a:t>
            </a:r>
            <a:r>
              <a:rPr sz="1300" dirty="0">
                <a:latin typeface="Calibri"/>
                <a:cs typeface="Calibri"/>
              </a:rPr>
              <a:t>making. It</a:t>
            </a:r>
            <a:r>
              <a:rPr sz="1300" spc="15" dirty="0">
                <a:latin typeface="Calibri"/>
                <a:cs typeface="Calibri"/>
              </a:rPr>
              <a:t> </a:t>
            </a:r>
            <a:r>
              <a:rPr sz="1300" dirty="0">
                <a:latin typeface="Calibri"/>
                <a:cs typeface="Calibri"/>
              </a:rPr>
              <a:t>is</a:t>
            </a:r>
            <a:r>
              <a:rPr sz="1300" spc="10" dirty="0">
                <a:latin typeface="Calibri"/>
                <a:cs typeface="Calibri"/>
              </a:rPr>
              <a:t> </a:t>
            </a:r>
            <a:r>
              <a:rPr sz="1300" spc="-10" dirty="0">
                <a:latin typeface="Calibri"/>
                <a:cs typeface="Calibri"/>
              </a:rPr>
              <a:t>exciting</a:t>
            </a:r>
            <a:r>
              <a:rPr sz="1300" spc="-5" dirty="0">
                <a:latin typeface="Calibri"/>
                <a:cs typeface="Calibri"/>
              </a:rPr>
              <a:t> </a:t>
            </a:r>
            <a:r>
              <a:rPr sz="1300" dirty="0">
                <a:latin typeface="Calibri"/>
                <a:cs typeface="Calibri"/>
              </a:rPr>
              <a:t>also</a:t>
            </a:r>
            <a:r>
              <a:rPr sz="1300" spc="5" dirty="0">
                <a:latin typeface="Calibri"/>
                <a:cs typeface="Calibri"/>
              </a:rPr>
              <a:t> </a:t>
            </a:r>
            <a:r>
              <a:rPr sz="1300" dirty="0">
                <a:latin typeface="Calibri"/>
                <a:cs typeface="Calibri"/>
              </a:rPr>
              <a:t>to</a:t>
            </a:r>
            <a:r>
              <a:rPr sz="1300" spc="5" dirty="0">
                <a:latin typeface="Calibri"/>
                <a:cs typeface="Calibri"/>
              </a:rPr>
              <a:t> </a:t>
            </a:r>
            <a:r>
              <a:rPr sz="1300" dirty="0">
                <a:latin typeface="Calibri"/>
                <a:cs typeface="Calibri"/>
              </a:rPr>
              <a:t>be</a:t>
            </a:r>
            <a:r>
              <a:rPr sz="1300" spc="5" dirty="0">
                <a:latin typeface="Calibri"/>
                <a:cs typeface="Calibri"/>
              </a:rPr>
              <a:t> </a:t>
            </a:r>
            <a:r>
              <a:rPr sz="1300" dirty="0">
                <a:latin typeface="Calibri"/>
                <a:cs typeface="Calibri"/>
              </a:rPr>
              <a:t>able</a:t>
            </a:r>
            <a:r>
              <a:rPr sz="1300" spc="15" dirty="0">
                <a:latin typeface="Calibri"/>
                <a:cs typeface="Calibri"/>
              </a:rPr>
              <a:t> </a:t>
            </a:r>
            <a:r>
              <a:rPr sz="1300" dirty="0">
                <a:latin typeface="Calibri"/>
                <a:cs typeface="Calibri"/>
              </a:rPr>
              <a:t>to</a:t>
            </a:r>
            <a:r>
              <a:rPr sz="1300" spc="5" dirty="0">
                <a:latin typeface="Calibri"/>
                <a:cs typeface="Calibri"/>
              </a:rPr>
              <a:t> </a:t>
            </a:r>
            <a:r>
              <a:rPr sz="1300" spc="-10" dirty="0">
                <a:latin typeface="Calibri"/>
                <a:cs typeface="Calibri"/>
              </a:rPr>
              <a:t>incorporate</a:t>
            </a:r>
            <a:r>
              <a:rPr sz="1300" spc="5" dirty="0">
                <a:latin typeface="Calibri"/>
                <a:cs typeface="Calibri"/>
              </a:rPr>
              <a:t> </a:t>
            </a:r>
            <a:r>
              <a:rPr sz="1300" spc="-10" dirty="0">
                <a:latin typeface="Calibri"/>
                <a:cs typeface="Calibri"/>
              </a:rPr>
              <a:t>interdisciplinary</a:t>
            </a:r>
            <a:r>
              <a:rPr sz="1300" dirty="0">
                <a:latin typeface="Calibri"/>
                <a:cs typeface="Calibri"/>
              </a:rPr>
              <a:t> subjects</a:t>
            </a:r>
            <a:r>
              <a:rPr sz="1300" spc="20" dirty="0">
                <a:latin typeface="Calibri"/>
                <a:cs typeface="Calibri"/>
              </a:rPr>
              <a:t> </a:t>
            </a:r>
            <a:r>
              <a:rPr sz="1300" spc="-20" dirty="0">
                <a:latin typeface="Calibri"/>
                <a:cs typeface="Calibri"/>
              </a:rPr>
              <a:t>into </a:t>
            </a:r>
            <a:r>
              <a:rPr sz="1300" dirty="0">
                <a:latin typeface="Calibri"/>
                <a:cs typeface="Calibri"/>
              </a:rPr>
              <a:t>both</a:t>
            </a:r>
            <a:r>
              <a:rPr sz="1300" spc="15" dirty="0">
                <a:latin typeface="Calibri"/>
                <a:cs typeface="Calibri"/>
              </a:rPr>
              <a:t> </a:t>
            </a:r>
            <a:r>
              <a:rPr sz="1300" dirty="0">
                <a:latin typeface="Calibri"/>
                <a:cs typeface="Calibri"/>
              </a:rPr>
              <a:t>individual</a:t>
            </a:r>
            <a:r>
              <a:rPr sz="1300" spc="25" dirty="0">
                <a:latin typeface="Calibri"/>
                <a:cs typeface="Calibri"/>
              </a:rPr>
              <a:t> </a:t>
            </a:r>
            <a:r>
              <a:rPr sz="1300" dirty="0">
                <a:latin typeface="Calibri"/>
                <a:cs typeface="Calibri"/>
              </a:rPr>
              <a:t>and</a:t>
            </a:r>
            <a:r>
              <a:rPr sz="1300" spc="25" dirty="0">
                <a:latin typeface="Calibri"/>
                <a:cs typeface="Calibri"/>
              </a:rPr>
              <a:t> </a:t>
            </a:r>
            <a:r>
              <a:rPr sz="1300" dirty="0">
                <a:latin typeface="Calibri"/>
                <a:cs typeface="Calibri"/>
              </a:rPr>
              <a:t>group</a:t>
            </a:r>
            <a:r>
              <a:rPr sz="1300" spc="20" dirty="0">
                <a:latin typeface="Calibri"/>
                <a:cs typeface="Calibri"/>
              </a:rPr>
              <a:t> </a:t>
            </a:r>
            <a:r>
              <a:rPr sz="1300" dirty="0">
                <a:latin typeface="Calibri"/>
                <a:cs typeface="Calibri"/>
              </a:rPr>
              <a:t>projects.</a:t>
            </a:r>
            <a:r>
              <a:rPr sz="1300" spc="15" dirty="0">
                <a:latin typeface="Calibri"/>
                <a:cs typeface="Calibri"/>
              </a:rPr>
              <a:t> </a:t>
            </a:r>
            <a:r>
              <a:rPr sz="1300" dirty="0">
                <a:latin typeface="Calibri"/>
                <a:cs typeface="Calibri"/>
              </a:rPr>
              <a:t>Since</a:t>
            </a:r>
            <a:r>
              <a:rPr sz="1300" spc="25" dirty="0">
                <a:latin typeface="Calibri"/>
                <a:cs typeface="Calibri"/>
              </a:rPr>
              <a:t> </a:t>
            </a:r>
            <a:r>
              <a:rPr sz="1300" dirty="0">
                <a:latin typeface="Calibri"/>
                <a:cs typeface="Calibri"/>
              </a:rPr>
              <a:t>I</a:t>
            </a:r>
            <a:r>
              <a:rPr sz="1300" spc="15" dirty="0">
                <a:latin typeface="Calibri"/>
                <a:cs typeface="Calibri"/>
              </a:rPr>
              <a:t> </a:t>
            </a:r>
            <a:r>
              <a:rPr sz="1300" dirty="0">
                <a:latin typeface="Calibri"/>
                <a:cs typeface="Calibri"/>
              </a:rPr>
              <a:t>am</a:t>
            </a:r>
            <a:r>
              <a:rPr sz="1300" spc="5" dirty="0">
                <a:latin typeface="Calibri"/>
                <a:cs typeface="Calibri"/>
              </a:rPr>
              <a:t> </a:t>
            </a:r>
            <a:r>
              <a:rPr sz="1300" dirty="0">
                <a:latin typeface="Calibri"/>
                <a:cs typeface="Calibri"/>
              </a:rPr>
              <a:t>a</a:t>
            </a:r>
            <a:r>
              <a:rPr sz="1300" spc="30" dirty="0">
                <a:latin typeface="Calibri"/>
                <a:cs typeface="Calibri"/>
              </a:rPr>
              <a:t> </a:t>
            </a:r>
            <a:r>
              <a:rPr sz="1300" dirty="0">
                <a:latin typeface="Calibri"/>
                <a:cs typeface="Calibri"/>
              </a:rPr>
              <a:t>mixed</a:t>
            </a:r>
            <a:r>
              <a:rPr sz="1300" spc="35" dirty="0">
                <a:latin typeface="Calibri"/>
                <a:cs typeface="Calibri"/>
              </a:rPr>
              <a:t> </a:t>
            </a:r>
            <a:r>
              <a:rPr sz="1300" dirty="0">
                <a:latin typeface="Calibri"/>
                <a:cs typeface="Calibri"/>
              </a:rPr>
              <a:t>media</a:t>
            </a:r>
            <a:r>
              <a:rPr sz="1300" spc="25" dirty="0">
                <a:latin typeface="Calibri"/>
                <a:cs typeface="Calibri"/>
              </a:rPr>
              <a:t> </a:t>
            </a:r>
            <a:r>
              <a:rPr sz="1300" dirty="0">
                <a:latin typeface="Calibri"/>
                <a:cs typeface="Calibri"/>
              </a:rPr>
              <a:t>artist,</a:t>
            </a:r>
            <a:r>
              <a:rPr sz="1300" spc="20" dirty="0">
                <a:latin typeface="Calibri"/>
                <a:cs typeface="Calibri"/>
              </a:rPr>
              <a:t> </a:t>
            </a:r>
            <a:r>
              <a:rPr sz="1300" dirty="0">
                <a:latin typeface="Calibri"/>
                <a:cs typeface="Calibri"/>
              </a:rPr>
              <a:t>I</a:t>
            </a:r>
            <a:r>
              <a:rPr sz="1300" spc="15" dirty="0">
                <a:latin typeface="Calibri"/>
                <a:cs typeface="Calibri"/>
              </a:rPr>
              <a:t> </a:t>
            </a:r>
            <a:r>
              <a:rPr sz="1300" dirty="0">
                <a:latin typeface="Calibri"/>
                <a:cs typeface="Calibri"/>
              </a:rPr>
              <a:t>am</a:t>
            </a:r>
            <a:r>
              <a:rPr sz="1300" spc="15" dirty="0">
                <a:latin typeface="Calibri"/>
                <a:cs typeface="Calibri"/>
              </a:rPr>
              <a:t> </a:t>
            </a:r>
            <a:r>
              <a:rPr sz="1300" dirty="0">
                <a:latin typeface="Calibri"/>
                <a:cs typeface="Calibri"/>
              </a:rPr>
              <a:t>experienced</a:t>
            </a:r>
            <a:r>
              <a:rPr sz="1300" spc="30" dirty="0">
                <a:latin typeface="Calibri"/>
                <a:cs typeface="Calibri"/>
              </a:rPr>
              <a:t> </a:t>
            </a:r>
            <a:r>
              <a:rPr sz="1300" dirty="0">
                <a:latin typeface="Calibri"/>
                <a:cs typeface="Calibri"/>
              </a:rPr>
              <a:t>with</a:t>
            </a:r>
            <a:r>
              <a:rPr sz="1300" spc="5" dirty="0">
                <a:latin typeface="Calibri"/>
                <a:cs typeface="Calibri"/>
              </a:rPr>
              <a:t> </a:t>
            </a:r>
            <a:r>
              <a:rPr sz="1300" dirty="0">
                <a:latin typeface="Calibri"/>
                <a:cs typeface="Calibri"/>
              </a:rPr>
              <a:t>a</a:t>
            </a:r>
            <a:r>
              <a:rPr sz="1300" spc="25" dirty="0">
                <a:latin typeface="Calibri"/>
                <a:cs typeface="Calibri"/>
              </a:rPr>
              <a:t> </a:t>
            </a:r>
            <a:r>
              <a:rPr sz="1300" dirty="0">
                <a:latin typeface="Calibri"/>
                <a:cs typeface="Calibri"/>
              </a:rPr>
              <a:t>variety</a:t>
            </a:r>
            <a:r>
              <a:rPr sz="1300" spc="30" dirty="0">
                <a:latin typeface="Calibri"/>
                <a:cs typeface="Calibri"/>
              </a:rPr>
              <a:t> </a:t>
            </a:r>
            <a:r>
              <a:rPr sz="1300" dirty="0">
                <a:latin typeface="Calibri"/>
                <a:cs typeface="Calibri"/>
              </a:rPr>
              <a:t>of</a:t>
            </a:r>
            <a:r>
              <a:rPr sz="1300" spc="20" dirty="0">
                <a:latin typeface="Calibri"/>
                <a:cs typeface="Calibri"/>
              </a:rPr>
              <a:t> </a:t>
            </a:r>
            <a:r>
              <a:rPr sz="1300" dirty="0">
                <a:latin typeface="Calibri"/>
                <a:cs typeface="Calibri"/>
              </a:rPr>
              <a:t>media</a:t>
            </a:r>
            <a:r>
              <a:rPr sz="1300" spc="20" dirty="0">
                <a:latin typeface="Calibri"/>
                <a:cs typeface="Calibri"/>
              </a:rPr>
              <a:t> </a:t>
            </a:r>
            <a:r>
              <a:rPr sz="1300" dirty="0">
                <a:latin typeface="Calibri"/>
                <a:cs typeface="Calibri"/>
              </a:rPr>
              <a:t>from</a:t>
            </a:r>
            <a:r>
              <a:rPr sz="1300" spc="20" dirty="0">
                <a:latin typeface="Calibri"/>
                <a:cs typeface="Calibri"/>
              </a:rPr>
              <a:t> </a:t>
            </a:r>
            <a:r>
              <a:rPr sz="1300" spc="-10" dirty="0">
                <a:latin typeface="Calibri"/>
                <a:cs typeface="Calibri"/>
              </a:rPr>
              <a:t>painting </a:t>
            </a:r>
            <a:r>
              <a:rPr sz="1300" dirty="0">
                <a:latin typeface="Calibri"/>
                <a:cs typeface="Calibri"/>
              </a:rPr>
              <a:t>to</a:t>
            </a:r>
            <a:r>
              <a:rPr sz="1300" spc="25" dirty="0">
                <a:latin typeface="Calibri"/>
                <a:cs typeface="Calibri"/>
              </a:rPr>
              <a:t> </a:t>
            </a:r>
            <a:r>
              <a:rPr sz="1300" dirty="0">
                <a:latin typeface="Calibri"/>
                <a:cs typeface="Calibri"/>
              </a:rPr>
              <a:t>printmaking;</a:t>
            </a:r>
            <a:r>
              <a:rPr sz="1300" spc="40" dirty="0">
                <a:latin typeface="Calibri"/>
                <a:cs typeface="Calibri"/>
              </a:rPr>
              <a:t> </a:t>
            </a:r>
            <a:r>
              <a:rPr sz="1300" dirty="0">
                <a:latin typeface="Calibri"/>
                <a:cs typeface="Calibri"/>
              </a:rPr>
              <a:t>from</a:t>
            </a:r>
            <a:r>
              <a:rPr sz="1300" spc="25" dirty="0">
                <a:latin typeface="Calibri"/>
                <a:cs typeface="Calibri"/>
              </a:rPr>
              <a:t> </a:t>
            </a:r>
            <a:r>
              <a:rPr sz="1300" dirty="0">
                <a:latin typeface="Calibri"/>
                <a:cs typeface="Calibri"/>
              </a:rPr>
              <a:t>fabric</a:t>
            </a:r>
            <a:r>
              <a:rPr sz="1300" spc="25" dirty="0">
                <a:latin typeface="Calibri"/>
                <a:cs typeface="Calibri"/>
              </a:rPr>
              <a:t> </a:t>
            </a:r>
            <a:r>
              <a:rPr sz="1300" dirty="0">
                <a:latin typeface="Calibri"/>
                <a:cs typeface="Calibri"/>
              </a:rPr>
              <a:t>to</a:t>
            </a:r>
            <a:r>
              <a:rPr sz="1300" spc="25" dirty="0">
                <a:latin typeface="Calibri"/>
                <a:cs typeface="Calibri"/>
              </a:rPr>
              <a:t> </a:t>
            </a:r>
            <a:r>
              <a:rPr sz="1300" dirty="0">
                <a:latin typeface="Calibri"/>
                <a:cs typeface="Calibri"/>
              </a:rPr>
              <a:t>canvas;</a:t>
            </a:r>
            <a:r>
              <a:rPr sz="1300" spc="35" dirty="0">
                <a:latin typeface="Calibri"/>
                <a:cs typeface="Calibri"/>
              </a:rPr>
              <a:t> </a:t>
            </a:r>
            <a:r>
              <a:rPr sz="1300" dirty="0">
                <a:latin typeface="Calibri"/>
                <a:cs typeface="Calibri"/>
              </a:rPr>
              <a:t>from</a:t>
            </a:r>
            <a:r>
              <a:rPr sz="1300" spc="40" dirty="0">
                <a:latin typeface="Calibri"/>
                <a:cs typeface="Calibri"/>
              </a:rPr>
              <a:t> </a:t>
            </a:r>
            <a:r>
              <a:rPr sz="1300" dirty="0">
                <a:latin typeface="Calibri"/>
                <a:cs typeface="Calibri"/>
              </a:rPr>
              <a:t>small</a:t>
            </a:r>
            <a:r>
              <a:rPr sz="1300" spc="35" dirty="0">
                <a:latin typeface="Calibri"/>
                <a:cs typeface="Calibri"/>
              </a:rPr>
              <a:t> </a:t>
            </a:r>
            <a:r>
              <a:rPr sz="1300" dirty="0">
                <a:latin typeface="Calibri"/>
                <a:cs typeface="Calibri"/>
              </a:rPr>
              <a:t>paper</a:t>
            </a:r>
            <a:r>
              <a:rPr sz="1300" spc="35" dirty="0">
                <a:latin typeface="Calibri"/>
                <a:cs typeface="Calibri"/>
              </a:rPr>
              <a:t> </a:t>
            </a:r>
            <a:r>
              <a:rPr sz="1300" dirty="0">
                <a:latin typeface="Calibri"/>
                <a:cs typeface="Calibri"/>
              </a:rPr>
              <a:t>works</a:t>
            </a:r>
            <a:r>
              <a:rPr sz="1300" spc="25" dirty="0">
                <a:latin typeface="Calibri"/>
                <a:cs typeface="Calibri"/>
              </a:rPr>
              <a:t> </a:t>
            </a:r>
            <a:r>
              <a:rPr sz="1300" dirty="0">
                <a:latin typeface="Calibri"/>
                <a:cs typeface="Calibri"/>
              </a:rPr>
              <a:t>to</a:t>
            </a:r>
            <a:r>
              <a:rPr sz="1300" spc="40" dirty="0">
                <a:latin typeface="Calibri"/>
                <a:cs typeface="Calibri"/>
              </a:rPr>
              <a:t> </a:t>
            </a:r>
            <a:r>
              <a:rPr sz="1300" dirty="0">
                <a:latin typeface="Calibri"/>
                <a:cs typeface="Calibri"/>
              </a:rPr>
              <a:t>large</a:t>
            </a:r>
            <a:r>
              <a:rPr sz="1300" spc="20" dirty="0">
                <a:latin typeface="Calibri"/>
                <a:cs typeface="Calibri"/>
              </a:rPr>
              <a:t> </a:t>
            </a:r>
            <a:r>
              <a:rPr sz="1300" dirty="0">
                <a:latin typeface="Calibri"/>
                <a:cs typeface="Calibri"/>
              </a:rPr>
              <a:t>art</a:t>
            </a:r>
            <a:r>
              <a:rPr sz="1300" spc="35" dirty="0">
                <a:latin typeface="Calibri"/>
                <a:cs typeface="Calibri"/>
              </a:rPr>
              <a:t> </a:t>
            </a:r>
            <a:r>
              <a:rPr sz="1300" dirty="0">
                <a:latin typeface="Calibri"/>
                <a:cs typeface="Calibri"/>
              </a:rPr>
              <a:t>quilts.</a:t>
            </a:r>
            <a:r>
              <a:rPr sz="1300" spc="25" dirty="0">
                <a:latin typeface="Calibri"/>
                <a:cs typeface="Calibri"/>
              </a:rPr>
              <a:t> </a:t>
            </a:r>
            <a:r>
              <a:rPr sz="1300" dirty="0">
                <a:latin typeface="Calibri"/>
                <a:cs typeface="Calibri"/>
              </a:rPr>
              <a:t>As</a:t>
            </a:r>
            <a:r>
              <a:rPr sz="1300" spc="25" dirty="0">
                <a:latin typeface="Calibri"/>
                <a:cs typeface="Calibri"/>
              </a:rPr>
              <a:t> </a:t>
            </a:r>
            <a:r>
              <a:rPr sz="1300" dirty="0">
                <a:latin typeface="Calibri"/>
                <a:cs typeface="Calibri"/>
              </a:rPr>
              <a:t>a</a:t>
            </a:r>
            <a:r>
              <a:rPr sz="1300" spc="40" dirty="0">
                <a:latin typeface="Calibri"/>
                <a:cs typeface="Calibri"/>
              </a:rPr>
              <a:t> </a:t>
            </a:r>
            <a:r>
              <a:rPr sz="1300" dirty="0">
                <a:latin typeface="Calibri"/>
                <a:cs typeface="Calibri"/>
              </a:rPr>
              <a:t>public</a:t>
            </a:r>
            <a:r>
              <a:rPr sz="1300" spc="35" dirty="0">
                <a:latin typeface="Calibri"/>
                <a:cs typeface="Calibri"/>
              </a:rPr>
              <a:t> </a:t>
            </a:r>
            <a:r>
              <a:rPr sz="1300" dirty="0">
                <a:latin typeface="Calibri"/>
                <a:cs typeface="Calibri"/>
              </a:rPr>
              <a:t>school</a:t>
            </a:r>
            <a:r>
              <a:rPr sz="1300" spc="45" dirty="0">
                <a:latin typeface="Calibri"/>
                <a:cs typeface="Calibri"/>
              </a:rPr>
              <a:t> </a:t>
            </a:r>
            <a:r>
              <a:rPr sz="1300" dirty="0">
                <a:latin typeface="Calibri"/>
                <a:cs typeface="Calibri"/>
              </a:rPr>
              <a:t>secondary</a:t>
            </a:r>
            <a:r>
              <a:rPr sz="1300" spc="35" dirty="0">
                <a:latin typeface="Calibri"/>
                <a:cs typeface="Calibri"/>
              </a:rPr>
              <a:t> </a:t>
            </a:r>
            <a:r>
              <a:rPr sz="1300" dirty="0">
                <a:latin typeface="Calibri"/>
                <a:cs typeface="Calibri"/>
              </a:rPr>
              <a:t>art</a:t>
            </a:r>
            <a:r>
              <a:rPr sz="1300" spc="25" dirty="0">
                <a:latin typeface="Calibri"/>
                <a:cs typeface="Calibri"/>
              </a:rPr>
              <a:t> </a:t>
            </a:r>
            <a:r>
              <a:rPr sz="1300" dirty="0">
                <a:latin typeface="Calibri"/>
                <a:cs typeface="Calibri"/>
              </a:rPr>
              <a:t>teacher</a:t>
            </a:r>
            <a:r>
              <a:rPr sz="1300" spc="35" dirty="0">
                <a:latin typeface="Calibri"/>
                <a:cs typeface="Calibri"/>
              </a:rPr>
              <a:t> </a:t>
            </a:r>
            <a:r>
              <a:rPr sz="1300" spc="-50" dirty="0">
                <a:latin typeface="Calibri"/>
                <a:cs typeface="Calibri"/>
              </a:rPr>
              <a:t>I </a:t>
            </a:r>
            <a:r>
              <a:rPr sz="1300" dirty="0">
                <a:latin typeface="Calibri"/>
                <a:cs typeface="Calibri"/>
              </a:rPr>
              <a:t>taught</a:t>
            </a:r>
            <a:r>
              <a:rPr sz="1300" spc="165" dirty="0">
                <a:latin typeface="Calibri"/>
                <a:cs typeface="Calibri"/>
              </a:rPr>
              <a:t> </a:t>
            </a:r>
            <a:r>
              <a:rPr sz="1300" dirty="0">
                <a:latin typeface="Calibri"/>
                <a:cs typeface="Calibri"/>
              </a:rPr>
              <a:t>students</a:t>
            </a:r>
            <a:r>
              <a:rPr sz="1300" spc="170" dirty="0">
                <a:latin typeface="Calibri"/>
                <a:cs typeface="Calibri"/>
              </a:rPr>
              <a:t> </a:t>
            </a:r>
            <a:r>
              <a:rPr sz="1300" dirty="0">
                <a:latin typeface="Calibri"/>
                <a:cs typeface="Calibri"/>
              </a:rPr>
              <a:t>with</a:t>
            </a:r>
            <a:r>
              <a:rPr sz="1300" spc="185" dirty="0">
                <a:latin typeface="Calibri"/>
                <a:cs typeface="Calibri"/>
              </a:rPr>
              <a:t> </a:t>
            </a:r>
            <a:r>
              <a:rPr sz="1300" dirty="0">
                <a:latin typeface="Calibri"/>
                <a:cs typeface="Calibri"/>
              </a:rPr>
              <a:t>a</a:t>
            </a:r>
            <a:r>
              <a:rPr sz="1300" spc="160" dirty="0">
                <a:latin typeface="Calibri"/>
                <a:cs typeface="Calibri"/>
              </a:rPr>
              <a:t> </a:t>
            </a:r>
            <a:r>
              <a:rPr sz="1300" dirty="0">
                <a:latin typeface="Calibri"/>
                <a:cs typeface="Calibri"/>
              </a:rPr>
              <a:t>full</a:t>
            </a:r>
            <a:r>
              <a:rPr sz="1300" spc="180" dirty="0">
                <a:latin typeface="Calibri"/>
                <a:cs typeface="Calibri"/>
              </a:rPr>
              <a:t> </a:t>
            </a:r>
            <a:r>
              <a:rPr sz="1300" dirty="0">
                <a:latin typeface="Calibri"/>
                <a:cs typeface="Calibri"/>
              </a:rPr>
              <a:t>range</a:t>
            </a:r>
            <a:r>
              <a:rPr sz="1300" spc="175" dirty="0">
                <a:latin typeface="Calibri"/>
                <a:cs typeface="Calibri"/>
              </a:rPr>
              <a:t> </a:t>
            </a:r>
            <a:r>
              <a:rPr sz="1300" dirty="0">
                <a:latin typeface="Calibri"/>
                <a:cs typeface="Calibri"/>
              </a:rPr>
              <a:t>of</a:t>
            </a:r>
            <a:r>
              <a:rPr sz="1300" spc="170" dirty="0">
                <a:latin typeface="Calibri"/>
                <a:cs typeface="Calibri"/>
              </a:rPr>
              <a:t> </a:t>
            </a:r>
            <a:r>
              <a:rPr sz="1300" dirty="0">
                <a:latin typeface="Calibri"/>
                <a:cs typeface="Calibri"/>
              </a:rPr>
              <a:t>abilities</a:t>
            </a:r>
            <a:r>
              <a:rPr sz="1300" spc="170" dirty="0">
                <a:latin typeface="Calibri"/>
                <a:cs typeface="Calibri"/>
              </a:rPr>
              <a:t> </a:t>
            </a:r>
            <a:r>
              <a:rPr sz="1300" dirty="0">
                <a:latin typeface="Calibri"/>
                <a:cs typeface="Calibri"/>
              </a:rPr>
              <a:t>from</a:t>
            </a:r>
            <a:r>
              <a:rPr sz="1300" spc="165" dirty="0">
                <a:latin typeface="Calibri"/>
                <a:cs typeface="Calibri"/>
              </a:rPr>
              <a:t> </a:t>
            </a:r>
            <a:r>
              <a:rPr sz="1300" dirty="0">
                <a:latin typeface="Calibri"/>
                <a:cs typeface="Calibri"/>
              </a:rPr>
              <a:t>beginner</a:t>
            </a:r>
            <a:r>
              <a:rPr sz="1300" spc="185" dirty="0">
                <a:latin typeface="Calibri"/>
                <a:cs typeface="Calibri"/>
              </a:rPr>
              <a:t> </a:t>
            </a:r>
            <a:r>
              <a:rPr sz="1300" dirty="0">
                <a:latin typeface="Calibri"/>
                <a:cs typeface="Calibri"/>
              </a:rPr>
              <a:t>to</a:t>
            </a:r>
            <a:r>
              <a:rPr sz="1300" spc="165" dirty="0">
                <a:latin typeface="Calibri"/>
                <a:cs typeface="Calibri"/>
              </a:rPr>
              <a:t> </a:t>
            </a:r>
            <a:r>
              <a:rPr sz="1300" dirty="0">
                <a:latin typeface="Calibri"/>
                <a:cs typeface="Calibri"/>
              </a:rPr>
              <a:t>advanced</a:t>
            </a:r>
            <a:r>
              <a:rPr sz="1300" spc="185" dirty="0">
                <a:latin typeface="Calibri"/>
                <a:cs typeface="Calibri"/>
              </a:rPr>
              <a:t> </a:t>
            </a:r>
            <a:r>
              <a:rPr sz="1300" dirty="0">
                <a:latin typeface="Calibri"/>
                <a:cs typeface="Calibri"/>
              </a:rPr>
              <a:t>placement.</a:t>
            </a:r>
            <a:r>
              <a:rPr sz="1300" spc="175" dirty="0">
                <a:latin typeface="Calibri"/>
                <a:cs typeface="Calibri"/>
              </a:rPr>
              <a:t> </a:t>
            </a:r>
            <a:r>
              <a:rPr sz="1300" dirty="0">
                <a:latin typeface="Calibri"/>
                <a:cs typeface="Calibri"/>
              </a:rPr>
              <a:t>My</a:t>
            </a:r>
            <a:r>
              <a:rPr sz="1300" spc="160" dirty="0">
                <a:latin typeface="Calibri"/>
                <a:cs typeface="Calibri"/>
              </a:rPr>
              <a:t> </a:t>
            </a:r>
            <a:r>
              <a:rPr sz="1300" dirty="0">
                <a:latin typeface="Calibri"/>
                <a:cs typeface="Calibri"/>
              </a:rPr>
              <a:t>students</a:t>
            </a:r>
            <a:r>
              <a:rPr sz="1300" spc="165" dirty="0">
                <a:latin typeface="Calibri"/>
                <a:cs typeface="Calibri"/>
              </a:rPr>
              <a:t> </a:t>
            </a:r>
            <a:r>
              <a:rPr sz="1300" dirty="0">
                <a:latin typeface="Calibri"/>
                <a:cs typeface="Calibri"/>
              </a:rPr>
              <a:t>created</a:t>
            </a:r>
            <a:r>
              <a:rPr sz="1300" spc="175" dirty="0">
                <a:latin typeface="Calibri"/>
                <a:cs typeface="Calibri"/>
              </a:rPr>
              <a:t> </a:t>
            </a:r>
            <a:r>
              <a:rPr sz="1300" dirty="0">
                <a:latin typeface="Calibri"/>
                <a:cs typeface="Calibri"/>
              </a:rPr>
              <a:t>over</a:t>
            </a:r>
            <a:r>
              <a:rPr sz="1300" spc="170" dirty="0">
                <a:latin typeface="Calibri"/>
                <a:cs typeface="Calibri"/>
              </a:rPr>
              <a:t> </a:t>
            </a:r>
            <a:r>
              <a:rPr sz="1300" dirty="0">
                <a:latin typeface="Calibri"/>
                <a:cs typeface="Calibri"/>
              </a:rPr>
              <a:t>a</a:t>
            </a:r>
            <a:r>
              <a:rPr sz="1300" spc="170" dirty="0">
                <a:latin typeface="Calibri"/>
                <a:cs typeface="Calibri"/>
              </a:rPr>
              <a:t> </a:t>
            </a:r>
            <a:r>
              <a:rPr sz="1300" spc="-10" dirty="0">
                <a:latin typeface="Calibri"/>
                <a:cs typeface="Calibri"/>
              </a:rPr>
              <a:t>dozen </a:t>
            </a:r>
            <a:r>
              <a:rPr sz="1300" dirty="0">
                <a:latin typeface="Calibri"/>
                <a:cs typeface="Calibri"/>
              </a:rPr>
              <a:t>murals</a:t>
            </a:r>
            <a:r>
              <a:rPr sz="1300" spc="55" dirty="0">
                <a:latin typeface="Calibri"/>
                <a:cs typeface="Calibri"/>
              </a:rPr>
              <a:t> </a:t>
            </a:r>
            <a:r>
              <a:rPr sz="1300" dirty="0">
                <a:latin typeface="Calibri"/>
                <a:cs typeface="Calibri"/>
              </a:rPr>
              <a:t>throughout</a:t>
            </a:r>
            <a:r>
              <a:rPr sz="1300" spc="65" dirty="0">
                <a:latin typeface="Calibri"/>
                <a:cs typeface="Calibri"/>
              </a:rPr>
              <a:t> </a:t>
            </a:r>
            <a:r>
              <a:rPr sz="1300" dirty="0">
                <a:latin typeface="Calibri"/>
                <a:cs typeface="Calibri"/>
              </a:rPr>
              <a:t>their</a:t>
            </a:r>
            <a:r>
              <a:rPr sz="1300" spc="55" dirty="0">
                <a:latin typeface="Calibri"/>
                <a:cs typeface="Calibri"/>
              </a:rPr>
              <a:t> </a:t>
            </a:r>
            <a:r>
              <a:rPr sz="1300" dirty="0">
                <a:latin typeface="Calibri"/>
                <a:cs typeface="Calibri"/>
              </a:rPr>
              <a:t>school,</a:t>
            </a:r>
            <a:r>
              <a:rPr sz="1300" spc="65" dirty="0">
                <a:latin typeface="Calibri"/>
                <a:cs typeface="Calibri"/>
              </a:rPr>
              <a:t> </a:t>
            </a:r>
            <a:r>
              <a:rPr sz="1300" dirty="0">
                <a:latin typeface="Calibri"/>
                <a:cs typeface="Calibri"/>
              </a:rPr>
              <a:t>most</a:t>
            </a:r>
            <a:r>
              <a:rPr sz="1300" spc="45" dirty="0">
                <a:latin typeface="Calibri"/>
                <a:cs typeface="Calibri"/>
              </a:rPr>
              <a:t> </a:t>
            </a:r>
            <a:r>
              <a:rPr sz="1300" dirty="0">
                <a:latin typeface="Calibri"/>
                <a:cs typeface="Calibri"/>
              </a:rPr>
              <a:t>with</a:t>
            </a:r>
            <a:r>
              <a:rPr sz="1300" spc="60" dirty="0">
                <a:latin typeface="Calibri"/>
                <a:cs typeface="Calibri"/>
              </a:rPr>
              <a:t> </a:t>
            </a:r>
            <a:r>
              <a:rPr sz="1300" dirty="0">
                <a:latin typeface="Calibri"/>
                <a:cs typeface="Calibri"/>
              </a:rPr>
              <a:t>interdisciplinary</a:t>
            </a:r>
            <a:r>
              <a:rPr sz="1300" spc="60" dirty="0">
                <a:latin typeface="Calibri"/>
                <a:cs typeface="Calibri"/>
              </a:rPr>
              <a:t> </a:t>
            </a:r>
            <a:r>
              <a:rPr sz="1300" dirty="0">
                <a:latin typeface="Calibri"/>
                <a:cs typeface="Calibri"/>
              </a:rPr>
              <a:t>themes.</a:t>
            </a:r>
            <a:r>
              <a:rPr sz="1300" spc="65" dirty="0">
                <a:latin typeface="Calibri"/>
                <a:cs typeface="Calibri"/>
              </a:rPr>
              <a:t> </a:t>
            </a:r>
            <a:r>
              <a:rPr sz="1300" dirty="0">
                <a:latin typeface="Calibri"/>
                <a:cs typeface="Calibri"/>
              </a:rPr>
              <a:t>My</a:t>
            </a:r>
            <a:r>
              <a:rPr sz="1300" spc="60" dirty="0">
                <a:latin typeface="Calibri"/>
                <a:cs typeface="Calibri"/>
              </a:rPr>
              <a:t> </a:t>
            </a:r>
            <a:r>
              <a:rPr sz="1300" dirty="0">
                <a:latin typeface="Calibri"/>
                <a:cs typeface="Calibri"/>
              </a:rPr>
              <a:t>own</a:t>
            </a:r>
            <a:r>
              <a:rPr sz="1300" spc="65" dirty="0">
                <a:latin typeface="Calibri"/>
                <a:cs typeface="Calibri"/>
              </a:rPr>
              <a:t> </a:t>
            </a:r>
            <a:r>
              <a:rPr sz="1300" dirty="0">
                <a:latin typeface="Calibri"/>
                <a:cs typeface="Calibri"/>
              </a:rPr>
              <a:t>personal</a:t>
            </a:r>
            <a:r>
              <a:rPr sz="1300" spc="60" dirty="0">
                <a:latin typeface="Calibri"/>
                <a:cs typeface="Calibri"/>
              </a:rPr>
              <a:t> </a:t>
            </a:r>
            <a:r>
              <a:rPr sz="1300" dirty="0">
                <a:latin typeface="Calibri"/>
                <a:cs typeface="Calibri"/>
              </a:rPr>
              <a:t>art</a:t>
            </a:r>
            <a:r>
              <a:rPr sz="1300" spc="70" dirty="0">
                <a:latin typeface="Calibri"/>
                <a:cs typeface="Calibri"/>
              </a:rPr>
              <a:t> </a:t>
            </a:r>
            <a:r>
              <a:rPr sz="1300" dirty="0">
                <a:latin typeface="Calibri"/>
                <a:cs typeface="Calibri"/>
              </a:rPr>
              <a:t>focuses</a:t>
            </a:r>
            <a:r>
              <a:rPr sz="1300" spc="60" dirty="0">
                <a:latin typeface="Calibri"/>
                <a:cs typeface="Calibri"/>
              </a:rPr>
              <a:t> </a:t>
            </a:r>
            <a:r>
              <a:rPr sz="1300" dirty="0">
                <a:latin typeface="Calibri"/>
                <a:cs typeface="Calibri"/>
              </a:rPr>
              <a:t>on</a:t>
            </a:r>
            <a:r>
              <a:rPr sz="1300" spc="60" dirty="0">
                <a:latin typeface="Calibri"/>
                <a:cs typeface="Calibri"/>
              </a:rPr>
              <a:t> </a:t>
            </a:r>
            <a:r>
              <a:rPr sz="1300" dirty="0">
                <a:latin typeface="Calibri"/>
                <a:cs typeface="Calibri"/>
              </a:rPr>
              <a:t>painting</a:t>
            </a:r>
            <a:r>
              <a:rPr sz="1300" spc="65" dirty="0">
                <a:latin typeface="Calibri"/>
                <a:cs typeface="Calibri"/>
              </a:rPr>
              <a:t> </a:t>
            </a:r>
            <a:r>
              <a:rPr sz="1300" dirty="0">
                <a:latin typeface="Calibri"/>
                <a:cs typeface="Calibri"/>
              </a:rPr>
              <a:t>and</a:t>
            </a:r>
            <a:r>
              <a:rPr sz="1300" spc="60" dirty="0">
                <a:latin typeface="Calibri"/>
                <a:cs typeface="Calibri"/>
              </a:rPr>
              <a:t> </a:t>
            </a:r>
            <a:r>
              <a:rPr sz="1300" spc="-10" dirty="0">
                <a:latin typeface="Calibri"/>
                <a:cs typeface="Calibri"/>
              </a:rPr>
              <a:t>printing </a:t>
            </a:r>
            <a:r>
              <a:rPr sz="1300" dirty="0">
                <a:latin typeface="Calibri"/>
                <a:cs typeface="Calibri"/>
              </a:rPr>
              <a:t>on</a:t>
            </a:r>
            <a:r>
              <a:rPr sz="1300" spc="-65" dirty="0">
                <a:latin typeface="Calibri"/>
                <a:cs typeface="Calibri"/>
              </a:rPr>
              <a:t> </a:t>
            </a:r>
            <a:r>
              <a:rPr sz="1300" spc="-10" dirty="0">
                <a:latin typeface="Calibri"/>
                <a:cs typeface="Calibri"/>
              </a:rPr>
              <a:t>fabrics</a:t>
            </a:r>
            <a:r>
              <a:rPr sz="1300" spc="-65" dirty="0">
                <a:latin typeface="Calibri"/>
                <a:cs typeface="Calibri"/>
              </a:rPr>
              <a:t> </a:t>
            </a:r>
            <a:r>
              <a:rPr sz="1300" dirty="0">
                <a:latin typeface="Calibri"/>
                <a:cs typeface="Calibri"/>
              </a:rPr>
              <a:t>that</a:t>
            </a:r>
            <a:r>
              <a:rPr sz="1300" spc="-35" dirty="0">
                <a:latin typeface="Calibri"/>
                <a:cs typeface="Calibri"/>
              </a:rPr>
              <a:t> </a:t>
            </a:r>
            <a:r>
              <a:rPr sz="1300" spc="-10" dirty="0">
                <a:latin typeface="Calibri"/>
                <a:cs typeface="Calibri"/>
              </a:rPr>
              <a:t>are</a:t>
            </a:r>
            <a:r>
              <a:rPr sz="1300" spc="-75" dirty="0">
                <a:latin typeface="Calibri"/>
                <a:cs typeface="Calibri"/>
              </a:rPr>
              <a:t> </a:t>
            </a:r>
            <a:r>
              <a:rPr sz="1300" dirty="0">
                <a:latin typeface="Calibri"/>
                <a:cs typeface="Calibri"/>
              </a:rPr>
              <a:t>then</a:t>
            </a:r>
            <a:r>
              <a:rPr sz="1300" spc="-25" dirty="0">
                <a:latin typeface="Calibri"/>
                <a:cs typeface="Calibri"/>
              </a:rPr>
              <a:t> </a:t>
            </a:r>
            <a:r>
              <a:rPr sz="1300" dirty="0">
                <a:latin typeface="Calibri"/>
                <a:cs typeface="Calibri"/>
              </a:rPr>
              <a:t>collaged</a:t>
            </a:r>
            <a:r>
              <a:rPr sz="1300" spc="-45" dirty="0">
                <a:latin typeface="Calibri"/>
                <a:cs typeface="Calibri"/>
              </a:rPr>
              <a:t> </a:t>
            </a:r>
            <a:r>
              <a:rPr sz="1300" dirty="0">
                <a:latin typeface="Calibri"/>
                <a:cs typeface="Calibri"/>
              </a:rPr>
              <a:t>together</a:t>
            </a:r>
            <a:r>
              <a:rPr sz="1300" spc="-25" dirty="0">
                <a:latin typeface="Calibri"/>
                <a:cs typeface="Calibri"/>
              </a:rPr>
              <a:t> </a:t>
            </a:r>
            <a:r>
              <a:rPr sz="1300" dirty="0">
                <a:latin typeface="Calibri"/>
                <a:cs typeface="Calibri"/>
              </a:rPr>
              <a:t>with</a:t>
            </a:r>
            <a:r>
              <a:rPr sz="1300" spc="-40" dirty="0">
                <a:latin typeface="Calibri"/>
                <a:cs typeface="Calibri"/>
              </a:rPr>
              <a:t> </a:t>
            </a:r>
            <a:r>
              <a:rPr sz="1300" dirty="0">
                <a:latin typeface="Calibri"/>
                <a:cs typeface="Calibri"/>
              </a:rPr>
              <a:t>various</a:t>
            </a:r>
            <a:r>
              <a:rPr sz="1300" spc="-45" dirty="0">
                <a:latin typeface="Calibri"/>
                <a:cs typeface="Calibri"/>
              </a:rPr>
              <a:t> </a:t>
            </a:r>
            <a:r>
              <a:rPr sz="1300" spc="-10" dirty="0">
                <a:latin typeface="Calibri"/>
                <a:cs typeface="Calibri"/>
              </a:rPr>
              <a:t>media.</a:t>
            </a:r>
            <a:endParaRPr sz="1300">
              <a:latin typeface="Calibri"/>
              <a:cs typeface="Calibri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3411473" y="829817"/>
            <a:ext cx="3314700" cy="0"/>
          </a:xfrm>
          <a:custGeom>
            <a:avLst/>
            <a:gdLst/>
            <a:ahLst/>
            <a:cxnLst/>
            <a:rect l="l" t="t" r="r" b="b"/>
            <a:pathLst>
              <a:path w="3314700">
                <a:moveTo>
                  <a:pt x="0" y="0"/>
                </a:moveTo>
                <a:lnTo>
                  <a:pt x="3314319" y="0"/>
                </a:lnTo>
              </a:path>
            </a:pathLst>
          </a:custGeom>
          <a:ln w="381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064252" y="1758695"/>
            <a:ext cx="2926079" cy="1950720"/>
          </a:xfrm>
          <a:prstGeom prst="rect">
            <a:avLst/>
          </a:prstGeom>
        </p:spPr>
      </p:pic>
      <p:sp>
        <p:nvSpPr>
          <p:cNvPr id="6" name="object 6"/>
          <p:cNvSpPr/>
          <p:nvPr/>
        </p:nvSpPr>
        <p:spPr>
          <a:xfrm>
            <a:off x="169164" y="146303"/>
            <a:ext cx="396240" cy="338455"/>
          </a:xfrm>
          <a:custGeom>
            <a:avLst/>
            <a:gdLst/>
            <a:ahLst/>
            <a:cxnLst/>
            <a:rect l="l" t="t" r="r" b="b"/>
            <a:pathLst>
              <a:path w="396240" h="338455">
                <a:moveTo>
                  <a:pt x="339217" y="198755"/>
                </a:moveTo>
                <a:lnTo>
                  <a:pt x="197878" y="64897"/>
                </a:lnTo>
                <a:lnTo>
                  <a:pt x="56540" y="198755"/>
                </a:lnTo>
                <a:lnTo>
                  <a:pt x="56540" y="338328"/>
                </a:lnTo>
                <a:lnTo>
                  <a:pt x="169608" y="338328"/>
                </a:lnTo>
                <a:lnTo>
                  <a:pt x="169608" y="220980"/>
                </a:lnTo>
                <a:lnTo>
                  <a:pt x="226148" y="220980"/>
                </a:lnTo>
                <a:lnTo>
                  <a:pt x="226148" y="338328"/>
                </a:lnTo>
                <a:lnTo>
                  <a:pt x="339217" y="338328"/>
                </a:lnTo>
                <a:lnTo>
                  <a:pt x="339217" y="198755"/>
                </a:lnTo>
                <a:close/>
              </a:path>
              <a:path w="396240" h="338455">
                <a:moveTo>
                  <a:pt x="395757" y="187972"/>
                </a:moveTo>
                <a:lnTo>
                  <a:pt x="197878" y="0"/>
                </a:lnTo>
                <a:lnTo>
                  <a:pt x="0" y="187972"/>
                </a:lnTo>
                <a:lnTo>
                  <a:pt x="21209" y="205867"/>
                </a:lnTo>
                <a:lnTo>
                  <a:pt x="197878" y="38481"/>
                </a:lnTo>
                <a:lnTo>
                  <a:pt x="374561" y="205867"/>
                </a:lnTo>
                <a:lnTo>
                  <a:pt x="395757" y="187972"/>
                </a:lnTo>
                <a:close/>
              </a:path>
            </a:pathLst>
          </a:custGeom>
          <a:solidFill>
            <a:srgbClr val="1288C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188163" y="521335"/>
            <a:ext cx="337820" cy="1320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700" u="sng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libri"/>
                <a:cs typeface="Calibri"/>
                <a:hlinkClick r:id="rId4" action="ppaction://hlinksldjump"/>
              </a:rPr>
              <a:t>Artist</a:t>
            </a:r>
            <a:r>
              <a:rPr sz="700" u="sng" spc="-30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libri"/>
                <a:cs typeface="Calibri"/>
                <a:hlinkClick r:id="rId4" action="ppaction://hlinksldjump"/>
              </a:rPr>
              <a:t> </a:t>
            </a:r>
            <a:r>
              <a:rPr sz="700" u="sng" spc="-20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libri"/>
                <a:cs typeface="Calibri"/>
                <a:hlinkClick r:id="rId4" action="ppaction://hlinksldjump"/>
              </a:rPr>
              <a:t>list</a:t>
            </a:r>
            <a:endParaRPr sz="7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38937" rIns="0" bIns="0" rtlCol="0">
            <a:spAutoFit/>
          </a:bodyPr>
          <a:lstStyle/>
          <a:p>
            <a:pPr marL="636270">
              <a:lnSpc>
                <a:spcPct val="100000"/>
              </a:lnSpc>
              <a:spcBef>
                <a:spcPts val="100"/>
              </a:spcBef>
            </a:pPr>
            <a:r>
              <a:rPr dirty="0"/>
              <a:t>Susan</a:t>
            </a:r>
            <a:r>
              <a:rPr spc="-70" dirty="0"/>
              <a:t> </a:t>
            </a:r>
            <a:r>
              <a:rPr dirty="0"/>
              <a:t>A.</a:t>
            </a:r>
            <a:r>
              <a:rPr spc="5" dirty="0"/>
              <a:t> </a:t>
            </a:r>
            <a:r>
              <a:rPr spc="-10" dirty="0"/>
              <a:t>Wilson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881888" y="909065"/>
            <a:ext cx="8388350" cy="48952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R="3810" algn="ctr">
              <a:lnSpc>
                <a:spcPct val="100000"/>
              </a:lnSpc>
              <a:spcBef>
                <a:spcPts val="105"/>
              </a:spcBef>
            </a:pPr>
            <a:r>
              <a:rPr sz="1400" dirty="0">
                <a:latin typeface="Calibri"/>
                <a:cs typeface="Calibri"/>
              </a:rPr>
              <a:t>Visual</a:t>
            </a:r>
            <a:r>
              <a:rPr sz="1400" spc="-2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Arts</a:t>
            </a:r>
            <a:r>
              <a:rPr sz="1400" spc="-7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–</a:t>
            </a:r>
            <a:r>
              <a:rPr sz="1400" spc="-60" dirty="0">
                <a:latin typeface="Calibri"/>
                <a:cs typeface="Calibri"/>
              </a:rPr>
              <a:t> </a:t>
            </a:r>
            <a:r>
              <a:rPr sz="1400" spc="-20" dirty="0">
                <a:latin typeface="Calibri"/>
                <a:cs typeface="Calibri"/>
              </a:rPr>
              <a:t>Clay,</a:t>
            </a:r>
            <a:r>
              <a:rPr sz="1400" spc="-5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Pottery</a:t>
            </a:r>
            <a:r>
              <a:rPr sz="1400" spc="-3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and</a:t>
            </a:r>
            <a:r>
              <a:rPr sz="1400" spc="-35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Photography</a:t>
            </a:r>
            <a:endParaRPr sz="14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1200">
              <a:latin typeface="Calibri"/>
              <a:cs typeface="Calibri"/>
            </a:endParaRPr>
          </a:p>
          <a:p>
            <a:pPr marL="2416175">
              <a:lnSpc>
                <a:spcPct val="100000"/>
              </a:lnSpc>
            </a:pPr>
            <a:r>
              <a:rPr sz="1800" b="1" dirty="0">
                <a:solidFill>
                  <a:srgbClr val="F4AF20"/>
                </a:solidFill>
                <a:latin typeface="Calibri"/>
                <a:cs typeface="Calibri"/>
              </a:rPr>
              <a:t>Artist</a:t>
            </a:r>
            <a:r>
              <a:rPr sz="1800" b="1" spc="-75" dirty="0">
                <a:solidFill>
                  <a:srgbClr val="F4AF20"/>
                </a:solidFill>
                <a:latin typeface="Calibri"/>
                <a:cs typeface="Calibri"/>
              </a:rPr>
              <a:t> </a:t>
            </a:r>
            <a:r>
              <a:rPr sz="1800" b="1" spc="-10" dirty="0">
                <a:solidFill>
                  <a:srgbClr val="F4AF20"/>
                </a:solidFill>
                <a:latin typeface="Calibri"/>
                <a:cs typeface="Calibri"/>
              </a:rPr>
              <a:t>Contact:</a:t>
            </a:r>
            <a:endParaRPr sz="1800">
              <a:latin typeface="Calibri"/>
              <a:cs typeface="Calibri"/>
            </a:endParaRPr>
          </a:p>
          <a:p>
            <a:pPr marR="4578350" algn="r">
              <a:lnSpc>
                <a:spcPct val="100000"/>
              </a:lnSpc>
              <a:spcBef>
                <a:spcPts val="445"/>
              </a:spcBef>
            </a:pPr>
            <a:r>
              <a:rPr sz="1200" b="1" dirty="0">
                <a:latin typeface="Calibri"/>
                <a:cs typeface="Calibri"/>
              </a:rPr>
              <a:t>1175</a:t>
            </a:r>
            <a:r>
              <a:rPr sz="1200" b="1" spc="-35" dirty="0">
                <a:latin typeface="Calibri"/>
                <a:cs typeface="Calibri"/>
              </a:rPr>
              <a:t> </a:t>
            </a:r>
            <a:r>
              <a:rPr sz="1200" b="1" dirty="0">
                <a:latin typeface="Calibri"/>
                <a:cs typeface="Calibri"/>
              </a:rPr>
              <a:t>Fall</a:t>
            </a:r>
            <a:r>
              <a:rPr sz="1200" b="1" spc="-20" dirty="0">
                <a:latin typeface="Calibri"/>
                <a:cs typeface="Calibri"/>
              </a:rPr>
              <a:t> </a:t>
            </a:r>
            <a:r>
              <a:rPr sz="1200" b="1" dirty="0">
                <a:latin typeface="Calibri"/>
                <a:cs typeface="Calibri"/>
              </a:rPr>
              <a:t>Run</a:t>
            </a:r>
            <a:r>
              <a:rPr sz="1200" b="1" spc="10" dirty="0">
                <a:latin typeface="Calibri"/>
                <a:cs typeface="Calibri"/>
              </a:rPr>
              <a:t> </a:t>
            </a:r>
            <a:r>
              <a:rPr sz="1200" b="1" dirty="0">
                <a:latin typeface="Calibri"/>
                <a:cs typeface="Calibri"/>
              </a:rPr>
              <a:t>Road,</a:t>
            </a:r>
            <a:r>
              <a:rPr sz="1200" b="1" spc="5" dirty="0">
                <a:latin typeface="Calibri"/>
                <a:cs typeface="Calibri"/>
              </a:rPr>
              <a:t> </a:t>
            </a:r>
            <a:r>
              <a:rPr sz="1200" b="1" dirty="0">
                <a:latin typeface="Calibri"/>
                <a:cs typeface="Calibri"/>
              </a:rPr>
              <a:t>Rockwood,</a:t>
            </a:r>
            <a:r>
              <a:rPr sz="1200" b="1" spc="-10" dirty="0">
                <a:latin typeface="Calibri"/>
                <a:cs typeface="Calibri"/>
              </a:rPr>
              <a:t> </a:t>
            </a:r>
            <a:r>
              <a:rPr sz="1200" b="1" dirty="0">
                <a:latin typeface="Calibri"/>
                <a:cs typeface="Calibri"/>
              </a:rPr>
              <a:t>PA</a:t>
            </a:r>
            <a:r>
              <a:rPr sz="1200" b="1" spc="-40" dirty="0">
                <a:latin typeface="Calibri"/>
                <a:cs typeface="Calibri"/>
              </a:rPr>
              <a:t> </a:t>
            </a:r>
            <a:r>
              <a:rPr sz="1200" b="1" spc="-10" dirty="0">
                <a:latin typeface="Calibri"/>
                <a:cs typeface="Calibri"/>
              </a:rPr>
              <a:t>15557</a:t>
            </a:r>
            <a:endParaRPr sz="1200">
              <a:latin typeface="Calibri"/>
              <a:cs typeface="Calibri"/>
            </a:endParaRPr>
          </a:p>
          <a:p>
            <a:pPr marR="4578350" algn="r">
              <a:lnSpc>
                <a:spcPct val="100000"/>
              </a:lnSpc>
              <a:spcBef>
                <a:spcPts val="300"/>
              </a:spcBef>
            </a:pPr>
            <a:r>
              <a:rPr sz="1200" b="1" dirty="0">
                <a:latin typeface="Calibri"/>
                <a:cs typeface="Calibri"/>
              </a:rPr>
              <a:t>814-926-</a:t>
            </a:r>
            <a:r>
              <a:rPr sz="1200" b="1" spc="-20" dirty="0">
                <a:latin typeface="Calibri"/>
                <a:cs typeface="Calibri"/>
              </a:rPr>
              <a:t>3199</a:t>
            </a:r>
            <a:endParaRPr sz="1200">
              <a:latin typeface="Calibri"/>
              <a:cs typeface="Calibri"/>
            </a:endParaRPr>
          </a:p>
          <a:p>
            <a:pPr marL="2121535" marR="4575175" indent="-149860" algn="r">
              <a:lnSpc>
                <a:spcPts val="1739"/>
              </a:lnSpc>
              <a:spcBef>
                <a:spcPts val="15"/>
              </a:spcBef>
            </a:pPr>
            <a:r>
              <a:rPr sz="1200" b="1" u="sng" spc="-20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libri"/>
                <a:cs typeface="Calibri"/>
                <a:hlinkClick r:id="rId2"/>
              </a:rPr>
              <a:t>wilsoncyanotype@gmail.com</a:t>
            </a:r>
            <a:r>
              <a:rPr sz="1200" b="1" spc="-20" dirty="0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sz="1200" b="1" dirty="0">
                <a:solidFill>
                  <a:srgbClr val="F4AF20"/>
                </a:solidFill>
                <a:latin typeface="Calibri"/>
                <a:cs typeface="Calibri"/>
              </a:rPr>
              <a:t>Age</a:t>
            </a:r>
            <a:r>
              <a:rPr sz="1200" b="1" spc="-30" dirty="0">
                <a:solidFill>
                  <a:srgbClr val="F4AF20"/>
                </a:solidFill>
                <a:latin typeface="Calibri"/>
                <a:cs typeface="Calibri"/>
              </a:rPr>
              <a:t> </a:t>
            </a:r>
            <a:r>
              <a:rPr sz="1200" b="1" dirty="0">
                <a:solidFill>
                  <a:srgbClr val="F4AF20"/>
                </a:solidFill>
                <a:latin typeface="Calibri"/>
                <a:cs typeface="Calibri"/>
              </a:rPr>
              <a:t>Range for</a:t>
            </a:r>
            <a:r>
              <a:rPr sz="1200" b="1" spc="-35" dirty="0">
                <a:solidFill>
                  <a:srgbClr val="F4AF20"/>
                </a:solidFill>
                <a:latin typeface="Calibri"/>
                <a:cs typeface="Calibri"/>
              </a:rPr>
              <a:t> </a:t>
            </a:r>
            <a:r>
              <a:rPr sz="1200" b="1" spc="-20" dirty="0">
                <a:solidFill>
                  <a:srgbClr val="F4AF20"/>
                </a:solidFill>
                <a:latin typeface="Calibri"/>
                <a:cs typeface="Calibri"/>
              </a:rPr>
              <a:t>Residencies:</a:t>
            </a:r>
            <a:endParaRPr sz="1200">
              <a:latin typeface="Calibri"/>
              <a:cs typeface="Calibri"/>
            </a:endParaRPr>
          </a:p>
          <a:p>
            <a:pPr marR="4578985" algn="r">
              <a:lnSpc>
                <a:spcPct val="100000"/>
              </a:lnSpc>
              <a:spcBef>
                <a:spcPts val="60"/>
              </a:spcBef>
            </a:pPr>
            <a:r>
              <a:rPr sz="1200" b="1" spc="-20" dirty="0">
                <a:latin typeface="Calibri"/>
                <a:cs typeface="Calibri"/>
              </a:rPr>
              <a:t>Elementary,</a:t>
            </a:r>
            <a:r>
              <a:rPr sz="1200" b="1" spc="30" dirty="0">
                <a:latin typeface="Calibri"/>
                <a:cs typeface="Calibri"/>
              </a:rPr>
              <a:t> </a:t>
            </a:r>
            <a:r>
              <a:rPr sz="1200" b="1" spc="-10" dirty="0">
                <a:latin typeface="Calibri"/>
                <a:cs typeface="Calibri"/>
              </a:rPr>
              <a:t>Middle/Junior</a:t>
            </a:r>
            <a:endParaRPr sz="1200">
              <a:latin typeface="Calibri"/>
              <a:cs typeface="Calibri"/>
            </a:endParaRPr>
          </a:p>
          <a:p>
            <a:pPr marR="4578985" algn="r">
              <a:lnSpc>
                <a:spcPct val="100000"/>
              </a:lnSpc>
              <a:spcBef>
                <a:spcPts val="285"/>
              </a:spcBef>
            </a:pPr>
            <a:r>
              <a:rPr sz="1200" b="1" dirty="0">
                <a:latin typeface="Calibri"/>
                <a:cs typeface="Calibri"/>
              </a:rPr>
              <a:t>&amp;</a:t>
            </a:r>
            <a:r>
              <a:rPr sz="1200" b="1" spc="20" dirty="0">
                <a:latin typeface="Calibri"/>
                <a:cs typeface="Calibri"/>
              </a:rPr>
              <a:t> </a:t>
            </a:r>
            <a:r>
              <a:rPr sz="1200" b="1" dirty="0">
                <a:latin typeface="Calibri"/>
                <a:cs typeface="Calibri"/>
              </a:rPr>
              <a:t>High</a:t>
            </a:r>
            <a:r>
              <a:rPr sz="1200" b="1" spc="65" dirty="0">
                <a:latin typeface="Calibri"/>
                <a:cs typeface="Calibri"/>
              </a:rPr>
              <a:t> </a:t>
            </a:r>
            <a:r>
              <a:rPr sz="1200" b="1" dirty="0">
                <a:latin typeface="Calibri"/>
                <a:cs typeface="Calibri"/>
              </a:rPr>
              <a:t>School,</a:t>
            </a:r>
            <a:r>
              <a:rPr sz="1200" b="1" spc="5" dirty="0">
                <a:latin typeface="Calibri"/>
                <a:cs typeface="Calibri"/>
              </a:rPr>
              <a:t> </a:t>
            </a:r>
            <a:r>
              <a:rPr sz="1200" b="1" dirty="0">
                <a:latin typeface="Calibri"/>
                <a:cs typeface="Calibri"/>
              </a:rPr>
              <a:t>Adult,</a:t>
            </a:r>
            <a:r>
              <a:rPr sz="1200" b="1" spc="20" dirty="0">
                <a:latin typeface="Calibri"/>
                <a:cs typeface="Calibri"/>
              </a:rPr>
              <a:t> </a:t>
            </a:r>
            <a:r>
              <a:rPr sz="1200" b="1" spc="-10" dirty="0">
                <a:latin typeface="Calibri"/>
                <a:cs typeface="Calibri"/>
              </a:rPr>
              <a:t>Senior</a:t>
            </a:r>
            <a:endParaRPr sz="1200">
              <a:latin typeface="Calibri"/>
              <a:cs typeface="Calibri"/>
            </a:endParaRPr>
          </a:p>
          <a:p>
            <a:pPr marL="1731645" marR="4577715" indent="1342390" algn="r">
              <a:lnSpc>
                <a:spcPct val="115900"/>
              </a:lnSpc>
              <a:spcBef>
                <a:spcPts val="190"/>
              </a:spcBef>
            </a:pPr>
            <a:r>
              <a:rPr sz="1200" b="1" spc="-20" dirty="0">
                <a:solidFill>
                  <a:srgbClr val="F4AF20"/>
                </a:solidFill>
                <a:latin typeface="Calibri"/>
                <a:cs typeface="Calibri"/>
              </a:rPr>
              <a:t>References: </a:t>
            </a:r>
            <a:r>
              <a:rPr sz="1200" b="1" dirty="0">
                <a:latin typeface="Calibri"/>
                <a:cs typeface="Calibri"/>
              </a:rPr>
              <a:t>Jaci</a:t>
            </a:r>
            <a:r>
              <a:rPr sz="1200" b="1" spc="-5" dirty="0">
                <a:latin typeface="Calibri"/>
                <a:cs typeface="Calibri"/>
              </a:rPr>
              <a:t> </a:t>
            </a:r>
            <a:r>
              <a:rPr sz="1200" b="1" spc="-10" dirty="0">
                <a:latin typeface="Calibri"/>
                <a:cs typeface="Calibri"/>
              </a:rPr>
              <a:t>McCuster,</a:t>
            </a:r>
            <a:r>
              <a:rPr sz="1200" b="1" spc="-15" dirty="0">
                <a:latin typeface="Calibri"/>
                <a:cs typeface="Calibri"/>
              </a:rPr>
              <a:t> </a:t>
            </a:r>
            <a:r>
              <a:rPr sz="1200" b="1" spc="-10" dirty="0">
                <a:latin typeface="Calibri"/>
                <a:cs typeface="Calibri"/>
              </a:rPr>
              <a:t>Executive Director </a:t>
            </a:r>
            <a:r>
              <a:rPr sz="1200" b="1" dirty="0">
                <a:latin typeface="Calibri"/>
                <a:cs typeface="Calibri"/>
              </a:rPr>
              <a:t>Laurel</a:t>
            </a:r>
            <a:r>
              <a:rPr sz="1200" b="1" spc="40" dirty="0">
                <a:latin typeface="Calibri"/>
                <a:cs typeface="Calibri"/>
              </a:rPr>
              <a:t> </a:t>
            </a:r>
            <a:r>
              <a:rPr sz="1200" b="1" dirty="0">
                <a:latin typeface="Calibri"/>
                <a:cs typeface="Calibri"/>
              </a:rPr>
              <a:t>Arts</a:t>
            </a:r>
            <a:r>
              <a:rPr sz="1200" b="1" spc="50" dirty="0">
                <a:latin typeface="Calibri"/>
                <a:cs typeface="Calibri"/>
              </a:rPr>
              <a:t> </a:t>
            </a:r>
            <a:r>
              <a:rPr sz="1200" b="1" spc="-10" dirty="0">
                <a:latin typeface="Calibri"/>
                <a:cs typeface="Calibri"/>
              </a:rPr>
              <a:t>814-443-</a:t>
            </a:r>
            <a:r>
              <a:rPr sz="1200" b="1" spc="-20" dirty="0">
                <a:latin typeface="Calibri"/>
                <a:cs typeface="Calibri"/>
              </a:rPr>
              <a:t>2433</a:t>
            </a:r>
            <a:endParaRPr sz="1200">
              <a:latin typeface="Calibri"/>
              <a:cs typeface="Calibri"/>
            </a:endParaRPr>
          </a:p>
          <a:p>
            <a:pPr marL="901065" marR="4584700" indent="1316355">
              <a:lnSpc>
                <a:spcPts val="1860"/>
              </a:lnSpc>
            </a:pPr>
            <a:r>
              <a:rPr sz="1200" b="1" dirty="0">
                <a:latin typeface="Calibri"/>
                <a:cs typeface="Calibri"/>
              </a:rPr>
              <a:t>Mike</a:t>
            </a:r>
            <a:r>
              <a:rPr sz="1200" b="1" spc="-40" dirty="0">
                <a:latin typeface="Calibri"/>
                <a:cs typeface="Calibri"/>
              </a:rPr>
              <a:t> </a:t>
            </a:r>
            <a:r>
              <a:rPr sz="1200" b="1" spc="-20" dirty="0">
                <a:latin typeface="Calibri"/>
                <a:cs typeface="Calibri"/>
              </a:rPr>
              <a:t>Rozgony,</a:t>
            </a:r>
            <a:r>
              <a:rPr sz="1200" b="1" spc="30" dirty="0">
                <a:latin typeface="Calibri"/>
                <a:cs typeface="Calibri"/>
              </a:rPr>
              <a:t> </a:t>
            </a:r>
            <a:r>
              <a:rPr sz="1200" b="1" spc="-10" dirty="0">
                <a:latin typeface="Calibri"/>
                <a:cs typeface="Calibri"/>
              </a:rPr>
              <a:t>Principal </a:t>
            </a:r>
            <a:r>
              <a:rPr sz="1200" b="1" dirty="0">
                <a:latin typeface="Calibri"/>
                <a:cs typeface="Calibri"/>
              </a:rPr>
              <a:t>Laurel</a:t>
            </a:r>
            <a:r>
              <a:rPr sz="1200" b="1" spc="-35" dirty="0">
                <a:latin typeface="Calibri"/>
                <a:cs typeface="Calibri"/>
              </a:rPr>
              <a:t> </a:t>
            </a:r>
            <a:r>
              <a:rPr sz="1200" b="1" dirty="0">
                <a:latin typeface="Calibri"/>
                <a:cs typeface="Calibri"/>
              </a:rPr>
              <a:t>Highlands</a:t>
            </a:r>
            <a:r>
              <a:rPr sz="1200" b="1" spc="55" dirty="0">
                <a:latin typeface="Calibri"/>
                <a:cs typeface="Calibri"/>
              </a:rPr>
              <a:t> </a:t>
            </a:r>
            <a:r>
              <a:rPr sz="1200" b="1" dirty="0">
                <a:latin typeface="Calibri"/>
                <a:cs typeface="Calibri"/>
              </a:rPr>
              <a:t>Middle</a:t>
            </a:r>
            <a:r>
              <a:rPr sz="1200" b="1" spc="20" dirty="0">
                <a:latin typeface="Calibri"/>
                <a:cs typeface="Calibri"/>
              </a:rPr>
              <a:t> </a:t>
            </a:r>
            <a:r>
              <a:rPr sz="1200" b="1" dirty="0">
                <a:latin typeface="Calibri"/>
                <a:cs typeface="Calibri"/>
              </a:rPr>
              <a:t>School</a:t>
            </a:r>
            <a:r>
              <a:rPr sz="1200" b="1" spc="15" dirty="0">
                <a:latin typeface="Calibri"/>
                <a:cs typeface="Calibri"/>
              </a:rPr>
              <a:t> </a:t>
            </a:r>
            <a:r>
              <a:rPr sz="1200" b="1" dirty="0">
                <a:latin typeface="Calibri"/>
                <a:cs typeface="Calibri"/>
              </a:rPr>
              <a:t>724-437-</a:t>
            </a:r>
            <a:r>
              <a:rPr sz="1200" b="1" spc="-20" dirty="0">
                <a:latin typeface="Calibri"/>
                <a:cs typeface="Calibri"/>
              </a:rPr>
              <a:t>2865</a:t>
            </a:r>
            <a:endParaRPr sz="12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12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1100">
              <a:latin typeface="Calibri"/>
              <a:cs typeface="Calibri"/>
            </a:endParaRPr>
          </a:p>
          <a:p>
            <a:pPr marL="12700" marR="5080" algn="just">
              <a:lnSpc>
                <a:spcPct val="100000"/>
              </a:lnSpc>
            </a:pPr>
            <a:r>
              <a:rPr sz="1300" dirty="0">
                <a:latin typeface="Calibri"/>
                <a:cs typeface="Calibri"/>
              </a:rPr>
              <a:t>Susan</a:t>
            </a:r>
            <a:r>
              <a:rPr sz="1300" spc="5" dirty="0">
                <a:latin typeface="Calibri"/>
                <a:cs typeface="Calibri"/>
              </a:rPr>
              <a:t> </a:t>
            </a:r>
            <a:r>
              <a:rPr sz="1300" dirty="0">
                <a:latin typeface="Calibri"/>
                <a:cs typeface="Calibri"/>
              </a:rPr>
              <a:t>Wilson</a:t>
            </a:r>
            <a:r>
              <a:rPr sz="1300" spc="-5" dirty="0">
                <a:latin typeface="Calibri"/>
                <a:cs typeface="Calibri"/>
              </a:rPr>
              <a:t> </a:t>
            </a:r>
            <a:r>
              <a:rPr sz="1300" dirty="0">
                <a:latin typeface="Calibri"/>
                <a:cs typeface="Calibri"/>
              </a:rPr>
              <a:t>believes</a:t>
            </a:r>
            <a:r>
              <a:rPr sz="1300" spc="5" dirty="0">
                <a:latin typeface="Calibri"/>
                <a:cs typeface="Calibri"/>
              </a:rPr>
              <a:t> </a:t>
            </a:r>
            <a:r>
              <a:rPr sz="1300" dirty="0">
                <a:latin typeface="Calibri"/>
                <a:cs typeface="Calibri"/>
              </a:rPr>
              <a:t>that the</a:t>
            </a:r>
            <a:r>
              <a:rPr sz="1300" spc="5" dirty="0">
                <a:latin typeface="Calibri"/>
                <a:cs typeface="Calibri"/>
              </a:rPr>
              <a:t> </a:t>
            </a:r>
            <a:r>
              <a:rPr sz="1300" dirty="0">
                <a:latin typeface="Calibri"/>
                <a:cs typeface="Calibri"/>
              </a:rPr>
              <a:t>creative process is</a:t>
            </a:r>
            <a:r>
              <a:rPr sz="1300" spc="-5" dirty="0">
                <a:latin typeface="Calibri"/>
                <a:cs typeface="Calibri"/>
              </a:rPr>
              <a:t> </a:t>
            </a:r>
            <a:r>
              <a:rPr sz="1300" dirty="0">
                <a:latin typeface="Calibri"/>
                <a:cs typeface="Calibri"/>
              </a:rPr>
              <a:t>an</a:t>
            </a:r>
            <a:r>
              <a:rPr sz="1300" spc="-5" dirty="0">
                <a:latin typeface="Calibri"/>
                <a:cs typeface="Calibri"/>
              </a:rPr>
              <a:t> </a:t>
            </a:r>
            <a:r>
              <a:rPr sz="1300" dirty="0">
                <a:latin typeface="Calibri"/>
                <a:cs typeface="Calibri"/>
              </a:rPr>
              <a:t>important</a:t>
            </a:r>
            <a:r>
              <a:rPr sz="1300" spc="-10" dirty="0">
                <a:latin typeface="Calibri"/>
                <a:cs typeface="Calibri"/>
              </a:rPr>
              <a:t> </a:t>
            </a:r>
            <a:r>
              <a:rPr sz="1300" dirty="0">
                <a:latin typeface="Calibri"/>
                <a:cs typeface="Calibri"/>
              </a:rPr>
              <a:t>part of</a:t>
            </a:r>
            <a:r>
              <a:rPr sz="1300" spc="-10" dirty="0">
                <a:latin typeface="Calibri"/>
                <a:cs typeface="Calibri"/>
              </a:rPr>
              <a:t> </a:t>
            </a:r>
            <a:r>
              <a:rPr sz="1300" dirty="0">
                <a:latin typeface="Calibri"/>
                <a:cs typeface="Calibri"/>
              </a:rPr>
              <a:t>an</a:t>
            </a:r>
            <a:r>
              <a:rPr sz="1300" spc="-5" dirty="0">
                <a:latin typeface="Calibri"/>
                <a:cs typeface="Calibri"/>
              </a:rPr>
              <a:t> </a:t>
            </a:r>
            <a:r>
              <a:rPr sz="1300" dirty="0">
                <a:latin typeface="Calibri"/>
                <a:cs typeface="Calibri"/>
              </a:rPr>
              <a:t>individual's</a:t>
            </a:r>
            <a:r>
              <a:rPr sz="1300" spc="10" dirty="0">
                <a:latin typeface="Calibri"/>
                <a:cs typeface="Calibri"/>
              </a:rPr>
              <a:t> </a:t>
            </a:r>
            <a:r>
              <a:rPr sz="1300" dirty="0">
                <a:latin typeface="Calibri"/>
                <a:cs typeface="Calibri"/>
              </a:rPr>
              <a:t>mental</a:t>
            </a:r>
            <a:r>
              <a:rPr sz="1300" spc="-15" dirty="0">
                <a:latin typeface="Calibri"/>
                <a:cs typeface="Calibri"/>
              </a:rPr>
              <a:t> </a:t>
            </a:r>
            <a:r>
              <a:rPr sz="1300" dirty="0">
                <a:latin typeface="Calibri"/>
                <a:cs typeface="Calibri"/>
              </a:rPr>
              <a:t>growth</a:t>
            </a:r>
            <a:r>
              <a:rPr sz="1300" spc="-5" dirty="0">
                <a:latin typeface="Calibri"/>
                <a:cs typeface="Calibri"/>
              </a:rPr>
              <a:t> </a:t>
            </a:r>
            <a:r>
              <a:rPr sz="1300" dirty="0">
                <a:latin typeface="Calibri"/>
                <a:cs typeface="Calibri"/>
              </a:rPr>
              <a:t>and</a:t>
            </a:r>
            <a:r>
              <a:rPr sz="1300" spc="-5" dirty="0">
                <a:latin typeface="Calibri"/>
                <a:cs typeface="Calibri"/>
              </a:rPr>
              <a:t> </a:t>
            </a:r>
            <a:r>
              <a:rPr sz="1300" dirty="0">
                <a:latin typeface="Calibri"/>
                <a:cs typeface="Calibri"/>
              </a:rPr>
              <a:t>well</a:t>
            </a:r>
            <a:r>
              <a:rPr sz="1300" spc="10" dirty="0">
                <a:latin typeface="Calibri"/>
                <a:cs typeface="Calibri"/>
              </a:rPr>
              <a:t> </a:t>
            </a:r>
            <a:r>
              <a:rPr sz="1300" dirty="0">
                <a:latin typeface="Calibri"/>
                <a:cs typeface="Calibri"/>
              </a:rPr>
              <a:t>being </a:t>
            </a:r>
            <a:r>
              <a:rPr sz="1300" spc="-10" dirty="0">
                <a:latin typeface="Calibri"/>
                <a:cs typeface="Calibri"/>
              </a:rPr>
              <a:t>leading </a:t>
            </a:r>
            <a:r>
              <a:rPr sz="1300" dirty="0">
                <a:latin typeface="Calibri"/>
                <a:cs typeface="Calibri"/>
              </a:rPr>
              <a:t>to</a:t>
            </a:r>
            <a:r>
              <a:rPr sz="1300" spc="105" dirty="0">
                <a:latin typeface="Calibri"/>
                <a:cs typeface="Calibri"/>
              </a:rPr>
              <a:t> </a:t>
            </a:r>
            <a:r>
              <a:rPr sz="1300" dirty="0">
                <a:latin typeface="Calibri"/>
                <a:cs typeface="Calibri"/>
              </a:rPr>
              <a:t>self</a:t>
            </a:r>
            <a:r>
              <a:rPr sz="1300" spc="110" dirty="0">
                <a:latin typeface="Calibri"/>
                <a:cs typeface="Calibri"/>
              </a:rPr>
              <a:t> </a:t>
            </a:r>
            <a:r>
              <a:rPr sz="1300" dirty="0">
                <a:latin typeface="Calibri"/>
                <a:cs typeface="Calibri"/>
              </a:rPr>
              <a:t>discovery</a:t>
            </a:r>
            <a:r>
              <a:rPr sz="1300" spc="100" dirty="0">
                <a:latin typeface="Calibri"/>
                <a:cs typeface="Calibri"/>
              </a:rPr>
              <a:t> </a:t>
            </a:r>
            <a:r>
              <a:rPr sz="1300" dirty="0">
                <a:latin typeface="Calibri"/>
                <a:cs typeface="Calibri"/>
              </a:rPr>
              <a:t>at</a:t>
            </a:r>
            <a:r>
              <a:rPr sz="1300" spc="105" dirty="0">
                <a:latin typeface="Calibri"/>
                <a:cs typeface="Calibri"/>
              </a:rPr>
              <a:t> </a:t>
            </a:r>
            <a:r>
              <a:rPr sz="1300" dirty="0">
                <a:latin typeface="Calibri"/>
                <a:cs typeface="Calibri"/>
              </a:rPr>
              <a:t>all</a:t>
            </a:r>
            <a:r>
              <a:rPr sz="1300" spc="110" dirty="0">
                <a:latin typeface="Calibri"/>
                <a:cs typeface="Calibri"/>
              </a:rPr>
              <a:t> </a:t>
            </a:r>
            <a:r>
              <a:rPr sz="1300" dirty="0">
                <a:latin typeface="Calibri"/>
                <a:cs typeface="Calibri"/>
              </a:rPr>
              <a:t>ages.</a:t>
            </a:r>
            <a:r>
              <a:rPr sz="1300" spc="100" dirty="0">
                <a:latin typeface="Calibri"/>
                <a:cs typeface="Calibri"/>
              </a:rPr>
              <a:t> </a:t>
            </a:r>
            <a:r>
              <a:rPr sz="1300" dirty="0">
                <a:latin typeface="Calibri"/>
                <a:cs typeface="Calibri"/>
              </a:rPr>
              <a:t>She</a:t>
            </a:r>
            <a:r>
              <a:rPr sz="1300" spc="114" dirty="0">
                <a:latin typeface="Calibri"/>
                <a:cs typeface="Calibri"/>
              </a:rPr>
              <a:t> </a:t>
            </a:r>
            <a:r>
              <a:rPr sz="1300" dirty="0">
                <a:latin typeface="Calibri"/>
                <a:cs typeface="Calibri"/>
              </a:rPr>
              <a:t>has</a:t>
            </a:r>
            <a:r>
              <a:rPr sz="1300" spc="105" dirty="0">
                <a:latin typeface="Calibri"/>
                <a:cs typeface="Calibri"/>
              </a:rPr>
              <a:t> </a:t>
            </a:r>
            <a:r>
              <a:rPr sz="1300" dirty="0">
                <a:latin typeface="Calibri"/>
                <a:cs typeface="Calibri"/>
              </a:rPr>
              <a:t>taught</a:t>
            </a:r>
            <a:r>
              <a:rPr sz="1300" spc="114" dirty="0">
                <a:latin typeface="Calibri"/>
                <a:cs typeface="Calibri"/>
              </a:rPr>
              <a:t> </a:t>
            </a:r>
            <a:r>
              <a:rPr sz="1300" dirty="0">
                <a:latin typeface="Calibri"/>
                <a:cs typeface="Calibri"/>
              </a:rPr>
              <a:t>in</a:t>
            </a:r>
            <a:r>
              <a:rPr sz="1300" spc="95" dirty="0">
                <a:latin typeface="Calibri"/>
                <a:cs typeface="Calibri"/>
              </a:rPr>
              <a:t> </a:t>
            </a:r>
            <a:r>
              <a:rPr sz="1300" dirty="0">
                <a:latin typeface="Calibri"/>
                <a:cs typeface="Calibri"/>
              </a:rPr>
              <a:t>both</a:t>
            </a:r>
            <a:r>
              <a:rPr sz="1300" spc="110" dirty="0">
                <a:latin typeface="Calibri"/>
                <a:cs typeface="Calibri"/>
              </a:rPr>
              <a:t> </a:t>
            </a:r>
            <a:r>
              <a:rPr sz="1300" dirty="0">
                <a:latin typeface="Calibri"/>
                <a:cs typeface="Calibri"/>
              </a:rPr>
              <a:t>public</a:t>
            </a:r>
            <a:r>
              <a:rPr sz="1300" spc="114" dirty="0">
                <a:latin typeface="Calibri"/>
                <a:cs typeface="Calibri"/>
              </a:rPr>
              <a:t> </a:t>
            </a:r>
            <a:r>
              <a:rPr sz="1300" dirty="0">
                <a:latin typeface="Calibri"/>
                <a:cs typeface="Calibri"/>
              </a:rPr>
              <a:t>school</a:t>
            </a:r>
            <a:r>
              <a:rPr sz="1300" spc="114" dirty="0">
                <a:latin typeface="Calibri"/>
                <a:cs typeface="Calibri"/>
              </a:rPr>
              <a:t> </a:t>
            </a:r>
            <a:r>
              <a:rPr sz="1300" dirty="0">
                <a:latin typeface="Calibri"/>
                <a:cs typeface="Calibri"/>
              </a:rPr>
              <a:t>and</a:t>
            </a:r>
            <a:r>
              <a:rPr sz="1300" spc="105" dirty="0">
                <a:latin typeface="Calibri"/>
                <a:cs typeface="Calibri"/>
              </a:rPr>
              <a:t> </a:t>
            </a:r>
            <a:r>
              <a:rPr sz="1300" dirty="0">
                <a:latin typeface="Calibri"/>
                <a:cs typeface="Calibri"/>
              </a:rPr>
              <a:t>private</a:t>
            </a:r>
            <a:r>
              <a:rPr sz="1300" spc="110" dirty="0">
                <a:latin typeface="Calibri"/>
                <a:cs typeface="Calibri"/>
              </a:rPr>
              <a:t> </a:t>
            </a:r>
            <a:r>
              <a:rPr sz="1300" dirty="0">
                <a:latin typeface="Calibri"/>
                <a:cs typeface="Calibri"/>
              </a:rPr>
              <a:t>settings</a:t>
            </a:r>
            <a:r>
              <a:rPr sz="1300" spc="110" dirty="0">
                <a:latin typeface="Calibri"/>
                <a:cs typeface="Calibri"/>
              </a:rPr>
              <a:t> </a:t>
            </a:r>
            <a:r>
              <a:rPr sz="1300" dirty="0">
                <a:latin typeface="Calibri"/>
                <a:cs typeface="Calibri"/>
              </a:rPr>
              <a:t>working</a:t>
            </a:r>
            <a:r>
              <a:rPr sz="1300" spc="100" dirty="0">
                <a:latin typeface="Calibri"/>
                <a:cs typeface="Calibri"/>
              </a:rPr>
              <a:t> </a:t>
            </a:r>
            <a:r>
              <a:rPr sz="1300" dirty="0">
                <a:latin typeface="Calibri"/>
                <a:cs typeface="Calibri"/>
              </a:rPr>
              <a:t>with</a:t>
            </a:r>
            <a:r>
              <a:rPr sz="1300" spc="110" dirty="0">
                <a:latin typeface="Calibri"/>
                <a:cs typeface="Calibri"/>
              </a:rPr>
              <a:t> </a:t>
            </a:r>
            <a:r>
              <a:rPr sz="1300" dirty="0">
                <a:latin typeface="Calibri"/>
                <a:cs typeface="Calibri"/>
              </a:rPr>
              <a:t>multimedia</a:t>
            </a:r>
            <a:r>
              <a:rPr sz="1300" spc="105" dirty="0">
                <a:latin typeface="Calibri"/>
                <a:cs typeface="Calibri"/>
              </a:rPr>
              <a:t> </a:t>
            </a:r>
            <a:r>
              <a:rPr sz="1300" spc="-10" dirty="0">
                <a:latin typeface="Calibri"/>
                <a:cs typeface="Calibri"/>
              </a:rPr>
              <a:t>including </a:t>
            </a:r>
            <a:r>
              <a:rPr sz="1300" dirty="0">
                <a:latin typeface="Calibri"/>
                <a:cs typeface="Calibri"/>
              </a:rPr>
              <a:t>clay,</a:t>
            </a:r>
            <a:r>
              <a:rPr sz="1300" spc="160" dirty="0">
                <a:latin typeface="Calibri"/>
                <a:cs typeface="Calibri"/>
              </a:rPr>
              <a:t> </a:t>
            </a:r>
            <a:r>
              <a:rPr sz="1300" dirty="0">
                <a:latin typeface="Calibri"/>
                <a:cs typeface="Calibri"/>
              </a:rPr>
              <a:t>gyotako</a:t>
            </a:r>
            <a:r>
              <a:rPr sz="1300" spc="170" dirty="0">
                <a:latin typeface="Calibri"/>
                <a:cs typeface="Calibri"/>
              </a:rPr>
              <a:t> </a:t>
            </a:r>
            <a:r>
              <a:rPr sz="1300" dirty="0">
                <a:latin typeface="Calibri"/>
                <a:cs typeface="Calibri"/>
              </a:rPr>
              <a:t>printing,</a:t>
            </a:r>
            <a:r>
              <a:rPr sz="1300" spc="175" dirty="0">
                <a:latin typeface="Calibri"/>
                <a:cs typeface="Calibri"/>
              </a:rPr>
              <a:t> </a:t>
            </a:r>
            <a:r>
              <a:rPr sz="1300" dirty="0">
                <a:latin typeface="Calibri"/>
                <a:cs typeface="Calibri"/>
              </a:rPr>
              <a:t>painting,</a:t>
            </a:r>
            <a:r>
              <a:rPr sz="1300" spc="180" dirty="0">
                <a:latin typeface="Calibri"/>
                <a:cs typeface="Calibri"/>
              </a:rPr>
              <a:t> </a:t>
            </a:r>
            <a:r>
              <a:rPr sz="1300" dirty="0">
                <a:latin typeface="Calibri"/>
                <a:cs typeface="Calibri"/>
              </a:rPr>
              <a:t>drawing</a:t>
            </a:r>
            <a:r>
              <a:rPr sz="1300" spc="170" dirty="0">
                <a:latin typeface="Calibri"/>
                <a:cs typeface="Calibri"/>
              </a:rPr>
              <a:t> </a:t>
            </a:r>
            <a:r>
              <a:rPr sz="1300" dirty="0">
                <a:latin typeface="Calibri"/>
                <a:cs typeface="Calibri"/>
              </a:rPr>
              <a:t>and</a:t>
            </a:r>
            <a:r>
              <a:rPr sz="1300" spc="175" dirty="0">
                <a:latin typeface="Calibri"/>
                <a:cs typeface="Calibri"/>
              </a:rPr>
              <a:t> </a:t>
            </a:r>
            <a:r>
              <a:rPr sz="1300" dirty="0">
                <a:latin typeface="Calibri"/>
                <a:cs typeface="Calibri"/>
              </a:rPr>
              <a:t>the</a:t>
            </a:r>
            <a:r>
              <a:rPr sz="1300" spc="185" dirty="0">
                <a:latin typeface="Calibri"/>
                <a:cs typeface="Calibri"/>
              </a:rPr>
              <a:t> </a:t>
            </a:r>
            <a:r>
              <a:rPr sz="1300" dirty="0">
                <a:latin typeface="Calibri"/>
                <a:cs typeface="Calibri"/>
              </a:rPr>
              <a:t>specialty</a:t>
            </a:r>
            <a:r>
              <a:rPr sz="1300" spc="170" dirty="0">
                <a:latin typeface="Calibri"/>
                <a:cs typeface="Calibri"/>
              </a:rPr>
              <a:t> </a:t>
            </a:r>
            <a:r>
              <a:rPr sz="1300" dirty="0">
                <a:latin typeface="Calibri"/>
                <a:cs typeface="Calibri"/>
              </a:rPr>
              <a:t>of</a:t>
            </a:r>
            <a:r>
              <a:rPr sz="1300" spc="180" dirty="0">
                <a:latin typeface="Calibri"/>
                <a:cs typeface="Calibri"/>
              </a:rPr>
              <a:t> </a:t>
            </a:r>
            <a:r>
              <a:rPr sz="1300" dirty="0">
                <a:latin typeface="Calibri"/>
                <a:cs typeface="Calibri"/>
              </a:rPr>
              <a:t>tying</a:t>
            </a:r>
            <a:r>
              <a:rPr sz="1300" spc="165" dirty="0">
                <a:latin typeface="Calibri"/>
                <a:cs typeface="Calibri"/>
              </a:rPr>
              <a:t> </a:t>
            </a:r>
            <a:r>
              <a:rPr sz="1300" dirty="0">
                <a:latin typeface="Calibri"/>
                <a:cs typeface="Calibri"/>
              </a:rPr>
              <a:t>art</a:t>
            </a:r>
            <a:r>
              <a:rPr sz="1300" spc="180" dirty="0">
                <a:latin typeface="Calibri"/>
                <a:cs typeface="Calibri"/>
              </a:rPr>
              <a:t> </a:t>
            </a:r>
            <a:r>
              <a:rPr sz="1300" dirty="0">
                <a:latin typeface="Calibri"/>
                <a:cs typeface="Calibri"/>
              </a:rPr>
              <a:t>to</a:t>
            </a:r>
            <a:r>
              <a:rPr sz="1300" spc="180" dirty="0">
                <a:latin typeface="Calibri"/>
                <a:cs typeface="Calibri"/>
              </a:rPr>
              <a:t> </a:t>
            </a:r>
            <a:r>
              <a:rPr sz="1300" dirty="0">
                <a:latin typeface="Calibri"/>
                <a:cs typeface="Calibri"/>
              </a:rPr>
              <a:t>stories.</a:t>
            </a:r>
            <a:r>
              <a:rPr sz="1300" spc="170" dirty="0">
                <a:latin typeface="Calibri"/>
                <a:cs typeface="Calibri"/>
              </a:rPr>
              <a:t> </a:t>
            </a:r>
            <a:r>
              <a:rPr sz="1300" dirty="0">
                <a:latin typeface="Calibri"/>
                <a:cs typeface="Calibri"/>
              </a:rPr>
              <a:t>The</a:t>
            </a:r>
            <a:r>
              <a:rPr sz="1300" spc="185" dirty="0">
                <a:latin typeface="Calibri"/>
                <a:cs typeface="Calibri"/>
              </a:rPr>
              <a:t> </a:t>
            </a:r>
            <a:r>
              <a:rPr sz="1300" dirty="0">
                <a:latin typeface="Calibri"/>
                <a:cs typeface="Calibri"/>
              </a:rPr>
              <a:t>“Art</a:t>
            </a:r>
            <a:r>
              <a:rPr sz="1300" spc="170" dirty="0">
                <a:latin typeface="Calibri"/>
                <a:cs typeface="Calibri"/>
              </a:rPr>
              <a:t> </a:t>
            </a:r>
            <a:r>
              <a:rPr sz="1300" dirty="0">
                <a:latin typeface="Calibri"/>
                <a:cs typeface="Calibri"/>
              </a:rPr>
              <a:t>of</a:t>
            </a:r>
            <a:r>
              <a:rPr sz="1300" spc="180" dirty="0">
                <a:latin typeface="Calibri"/>
                <a:cs typeface="Calibri"/>
              </a:rPr>
              <a:t> </a:t>
            </a:r>
            <a:r>
              <a:rPr sz="1300" dirty="0">
                <a:latin typeface="Calibri"/>
                <a:cs typeface="Calibri"/>
              </a:rPr>
              <a:t>Being</a:t>
            </a:r>
            <a:r>
              <a:rPr sz="1300" spc="175" dirty="0">
                <a:latin typeface="Calibri"/>
                <a:cs typeface="Calibri"/>
              </a:rPr>
              <a:t> </a:t>
            </a:r>
            <a:r>
              <a:rPr sz="1300" dirty="0">
                <a:latin typeface="Calibri"/>
                <a:cs typeface="Calibri"/>
              </a:rPr>
              <a:t>Kind</a:t>
            </a:r>
            <a:r>
              <a:rPr sz="1300" spc="175" dirty="0">
                <a:latin typeface="Calibri"/>
                <a:cs typeface="Calibri"/>
              </a:rPr>
              <a:t> </a:t>
            </a:r>
            <a:r>
              <a:rPr sz="1300" dirty="0">
                <a:latin typeface="Calibri"/>
                <a:cs typeface="Calibri"/>
              </a:rPr>
              <a:t>with</a:t>
            </a:r>
            <a:r>
              <a:rPr sz="1300" spc="160" dirty="0">
                <a:latin typeface="Calibri"/>
                <a:cs typeface="Calibri"/>
              </a:rPr>
              <a:t> </a:t>
            </a:r>
            <a:r>
              <a:rPr sz="1300" dirty="0">
                <a:latin typeface="Calibri"/>
                <a:cs typeface="Calibri"/>
              </a:rPr>
              <a:t>Your</a:t>
            </a:r>
            <a:r>
              <a:rPr sz="1300" spc="180" dirty="0">
                <a:latin typeface="Calibri"/>
                <a:cs typeface="Calibri"/>
              </a:rPr>
              <a:t> </a:t>
            </a:r>
            <a:r>
              <a:rPr sz="1300" spc="-20" dirty="0">
                <a:latin typeface="Calibri"/>
                <a:cs typeface="Calibri"/>
              </a:rPr>
              <a:t>Flat </a:t>
            </a:r>
            <a:r>
              <a:rPr sz="1300" dirty="0">
                <a:latin typeface="Calibri"/>
                <a:cs typeface="Calibri"/>
              </a:rPr>
              <a:t>Friend”</a:t>
            </a:r>
            <a:r>
              <a:rPr sz="1300" spc="75" dirty="0">
                <a:latin typeface="Calibri"/>
                <a:cs typeface="Calibri"/>
              </a:rPr>
              <a:t> </a:t>
            </a:r>
            <a:r>
              <a:rPr sz="1300" dirty="0">
                <a:latin typeface="Calibri"/>
                <a:cs typeface="Calibri"/>
              </a:rPr>
              <a:t>telling</a:t>
            </a:r>
            <a:r>
              <a:rPr sz="1300" spc="80" dirty="0">
                <a:latin typeface="Calibri"/>
                <a:cs typeface="Calibri"/>
              </a:rPr>
              <a:t> </a:t>
            </a:r>
            <a:r>
              <a:rPr sz="1300" dirty="0">
                <a:latin typeface="Calibri"/>
                <a:cs typeface="Calibri"/>
              </a:rPr>
              <a:t>a</a:t>
            </a:r>
            <a:r>
              <a:rPr sz="1300" spc="65" dirty="0">
                <a:latin typeface="Calibri"/>
                <a:cs typeface="Calibri"/>
              </a:rPr>
              <a:t> </a:t>
            </a:r>
            <a:r>
              <a:rPr sz="1300" dirty="0">
                <a:latin typeface="Calibri"/>
                <a:cs typeface="Calibri"/>
              </a:rPr>
              <a:t>local</a:t>
            </a:r>
            <a:r>
              <a:rPr sz="1300" spc="85" dirty="0">
                <a:latin typeface="Calibri"/>
                <a:cs typeface="Calibri"/>
              </a:rPr>
              <a:t> </a:t>
            </a:r>
            <a:r>
              <a:rPr sz="1300" dirty="0">
                <a:latin typeface="Calibri"/>
                <a:cs typeface="Calibri"/>
              </a:rPr>
              <a:t>story</a:t>
            </a:r>
            <a:r>
              <a:rPr sz="1300" spc="80" dirty="0">
                <a:latin typeface="Calibri"/>
                <a:cs typeface="Calibri"/>
              </a:rPr>
              <a:t> </a:t>
            </a:r>
            <a:r>
              <a:rPr sz="1300" dirty="0">
                <a:latin typeface="Calibri"/>
                <a:cs typeface="Calibri"/>
              </a:rPr>
              <a:t>of</a:t>
            </a:r>
            <a:r>
              <a:rPr sz="1300" spc="75" dirty="0">
                <a:latin typeface="Calibri"/>
                <a:cs typeface="Calibri"/>
              </a:rPr>
              <a:t> </a:t>
            </a:r>
            <a:r>
              <a:rPr sz="1300" dirty="0">
                <a:latin typeface="Calibri"/>
                <a:cs typeface="Calibri"/>
              </a:rPr>
              <a:t>Tori</a:t>
            </a:r>
            <a:r>
              <a:rPr sz="1300" spc="80" dirty="0">
                <a:latin typeface="Calibri"/>
                <a:cs typeface="Calibri"/>
              </a:rPr>
              <a:t> </a:t>
            </a:r>
            <a:r>
              <a:rPr sz="1300" dirty="0">
                <a:latin typeface="Calibri"/>
                <a:cs typeface="Calibri"/>
              </a:rPr>
              <a:t>McClure,</a:t>
            </a:r>
            <a:r>
              <a:rPr sz="1300" spc="65" dirty="0">
                <a:latin typeface="Calibri"/>
                <a:cs typeface="Calibri"/>
              </a:rPr>
              <a:t> </a:t>
            </a:r>
            <a:r>
              <a:rPr sz="1300" dirty="0">
                <a:latin typeface="Calibri"/>
                <a:cs typeface="Calibri"/>
              </a:rPr>
              <a:t>first</a:t>
            </a:r>
            <a:r>
              <a:rPr sz="1300" spc="75" dirty="0">
                <a:latin typeface="Calibri"/>
                <a:cs typeface="Calibri"/>
              </a:rPr>
              <a:t> </a:t>
            </a:r>
            <a:r>
              <a:rPr sz="1300" dirty="0">
                <a:latin typeface="Calibri"/>
                <a:cs typeface="Calibri"/>
              </a:rPr>
              <a:t>woman</a:t>
            </a:r>
            <a:r>
              <a:rPr sz="1300" spc="80" dirty="0">
                <a:latin typeface="Calibri"/>
                <a:cs typeface="Calibri"/>
              </a:rPr>
              <a:t> </a:t>
            </a:r>
            <a:r>
              <a:rPr sz="1300" dirty="0">
                <a:latin typeface="Calibri"/>
                <a:cs typeface="Calibri"/>
              </a:rPr>
              <a:t>to</a:t>
            </a:r>
            <a:r>
              <a:rPr sz="1300" spc="75" dirty="0">
                <a:latin typeface="Calibri"/>
                <a:cs typeface="Calibri"/>
              </a:rPr>
              <a:t> </a:t>
            </a:r>
            <a:r>
              <a:rPr sz="1300" dirty="0">
                <a:latin typeface="Calibri"/>
                <a:cs typeface="Calibri"/>
              </a:rPr>
              <a:t>paddle</a:t>
            </a:r>
            <a:r>
              <a:rPr sz="1300" spc="85" dirty="0">
                <a:latin typeface="Calibri"/>
                <a:cs typeface="Calibri"/>
              </a:rPr>
              <a:t> </a:t>
            </a:r>
            <a:r>
              <a:rPr sz="1300" dirty="0">
                <a:latin typeface="Calibri"/>
                <a:cs typeface="Calibri"/>
              </a:rPr>
              <a:t>the</a:t>
            </a:r>
            <a:r>
              <a:rPr sz="1300" spc="80" dirty="0">
                <a:latin typeface="Calibri"/>
                <a:cs typeface="Calibri"/>
              </a:rPr>
              <a:t> </a:t>
            </a:r>
            <a:r>
              <a:rPr sz="1300" dirty="0">
                <a:latin typeface="Calibri"/>
                <a:cs typeface="Calibri"/>
              </a:rPr>
              <a:t>Atlantic,</a:t>
            </a:r>
            <a:r>
              <a:rPr sz="1300" spc="70" dirty="0">
                <a:latin typeface="Calibri"/>
                <a:cs typeface="Calibri"/>
              </a:rPr>
              <a:t> </a:t>
            </a:r>
            <a:r>
              <a:rPr sz="1300" dirty="0">
                <a:latin typeface="Calibri"/>
                <a:cs typeface="Calibri"/>
              </a:rPr>
              <a:t>who</a:t>
            </a:r>
            <a:r>
              <a:rPr sz="1300" spc="65" dirty="0">
                <a:latin typeface="Calibri"/>
                <a:cs typeface="Calibri"/>
              </a:rPr>
              <a:t> </a:t>
            </a:r>
            <a:r>
              <a:rPr sz="1300" dirty="0">
                <a:latin typeface="Calibri"/>
                <a:cs typeface="Calibri"/>
              </a:rPr>
              <a:t>was</a:t>
            </a:r>
            <a:r>
              <a:rPr sz="1300" spc="70" dirty="0">
                <a:latin typeface="Calibri"/>
                <a:cs typeface="Calibri"/>
              </a:rPr>
              <a:t> </a:t>
            </a:r>
            <a:r>
              <a:rPr sz="1300" dirty="0">
                <a:latin typeface="Calibri"/>
                <a:cs typeface="Calibri"/>
              </a:rPr>
              <a:t>bullied</a:t>
            </a:r>
            <a:r>
              <a:rPr sz="1300" spc="70" dirty="0">
                <a:latin typeface="Calibri"/>
                <a:cs typeface="Calibri"/>
              </a:rPr>
              <a:t> </a:t>
            </a:r>
            <a:r>
              <a:rPr sz="1300" dirty="0">
                <a:latin typeface="Calibri"/>
                <a:cs typeface="Calibri"/>
              </a:rPr>
              <a:t>on</a:t>
            </a:r>
            <a:r>
              <a:rPr sz="1300" spc="80" dirty="0">
                <a:latin typeface="Calibri"/>
                <a:cs typeface="Calibri"/>
              </a:rPr>
              <a:t> </a:t>
            </a:r>
            <a:r>
              <a:rPr sz="1300" dirty="0">
                <a:latin typeface="Calibri"/>
                <a:cs typeface="Calibri"/>
              </a:rPr>
              <a:t>the</a:t>
            </a:r>
            <a:r>
              <a:rPr sz="1300" spc="80" dirty="0">
                <a:latin typeface="Calibri"/>
                <a:cs typeface="Calibri"/>
              </a:rPr>
              <a:t> </a:t>
            </a:r>
            <a:r>
              <a:rPr sz="1300" dirty="0">
                <a:latin typeface="Calibri"/>
                <a:cs typeface="Calibri"/>
              </a:rPr>
              <a:t>playground</a:t>
            </a:r>
            <a:r>
              <a:rPr sz="1300" spc="75" dirty="0">
                <a:latin typeface="Calibri"/>
                <a:cs typeface="Calibri"/>
              </a:rPr>
              <a:t> </a:t>
            </a:r>
            <a:r>
              <a:rPr sz="1300" dirty="0">
                <a:latin typeface="Calibri"/>
                <a:cs typeface="Calibri"/>
              </a:rPr>
              <a:t>and</a:t>
            </a:r>
            <a:r>
              <a:rPr sz="1300" spc="80" dirty="0">
                <a:latin typeface="Calibri"/>
                <a:cs typeface="Calibri"/>
              </a:rPr>
              <a:t> </a:t>
            </a:r>
            <a:r>
              <a:rPr sz="1300" spc="-50" dirty="0">
                <a:latin typeface="Calibri"/>
                <a:cs typeface="Calibri"/>
              </a:rPr>
              <a:t>a </a:t>
            </a:r>
            <a:r>
              <a:rPr sz="1300" dirty="0">
                <a:latin typeface="Calibri"/>
                <a:cs typeface="Calibri"/>
              </a:rPr>
              <a:t>boy</a:t>
            </a:r>
            <a:r>
              <a:rPr sz="1300" spc="-25" dirty="0">
                <a:latin typeface="Calibri"/>
                <a:cs typeface="Calibri"/>
              </a:rPr>
              <a:t> </a:t>
            </a:r>
            <a:r>
              <a:rPr sz="1300" dirty="0">
                <a:latin typeface="Calibri"/>
                <a:cs typeface="Calibri"/>
              </a:rPr>
              <a:t>named</a:t>
            </a:r>
            <a:r>
              <a:rPr sz="1300" spc="-5" dirty="0">
                <a:latin typeface="Calibri"/>
                <a:cs typeface="Calibri"/>
              </a:rPr>
              <a:t> </a:t>
            </a:r>
            <a:r>
              <a:rPr sz="1300" dirty="0">
                <a:latin typeface="Calibri"/>
                <a:cs typeface="Calibri"/>
              </a:rPr>
              <a:t>Eric</a:t>
            </a:r>
            <a:r>
              <a:rPr sz="1300" spc="-15" dirty="0">
                <a:latin typeface="Calibri"/>
                <a:cs typeface="Calibri"/>
              </a:rPr>
              <a:t> </a:t>
            </a:r>
            <a:r>
              <a:rPr sz="1300" dirty="0">
                <a:latin typeface="Calibri"/>
                <a:cs typeface="Calibri"/>
              </a:rPr>
              <a:t>Fee</a:t>
            </a:r>
            <a:r>
              <a:rPr sz="1300" spc="-15" dirty="0">
                <a:latin typeface="Calibri"/>
                <a:cs typeface="Calibri"/>
              </a:rPr>
              <a:t> </a:t>
            </a:r>
            <a:r>
              <a:rPr sz="1300" dirty="0">
                <a:latin typeface="Calibri"/>
                <a:cs typeface="Calibri"/>
              </a:rPr>
              <a:t>who</a:t>
            </a:r>
            <a:r>
              <a:rPr sz="1300" spc="-15" dirty="0">
                <a:latin typeface="Calibri"/>
                <a:cs typeface="Calibri"/>
              </a:rPr>
              <a:t> </a:t>
            </a:r>
            <a:r>
              <a:rPr sz="1300" dirty="0">
                <a:latin typeface="Calibri"/>
                <a:cs typeface="Calibri"/>
              </a:rPr>
              <a:t>defends</a:t>
            </a:r>
            <a:r>
              <a:rPr sz="1300" spc="-10" dirty="0">
                <a:latin typeface="Calibri"/>
                <a:cs typeface="Calibri"/>
              </a:rPr>
              <a:t> </a:t>
            </a:r>
            <a:r>
              <a:rPr sz="1300" dirty="0">
                <a:latin typeface="Calibri"/>
                <a:cs typeface="Calibri"/>
              </a:rPr>
              <a:t>her.</a:t>
            </a:r>
            <a:r>
              <a:rPr sz="1300" spc="-25" dirty="0">
                <a:latin typeface="Calibri"/>
                <a:cs typeface="Calibri"/>
              </a:rPr>
              <a:t> </a:t>
            </a:r>
            <a:r>
              <a:rPr sz="1300" dirty="0">
                <a:latin typeface="Calibri"/>
                <a:cs typeface="Calibri"/>
              </a:rPr>
              <a:t>With</a:t>
            </a:r>
            <a:r>
              <a:rPr sz="1300" spc="-5" dirty="0">
                <a:latin typeface="Calibri"/>
                <a:cs typeface="Calibri"/>
              </a:rPr>
              <a:t> </a:t>
            </a:r>
            <a:r>
              <a:rPr sz="1300" dirty="0">
                <a:latin typeface="Calibri"/>
                <a:cs typeface="Calibri"/>
              </a:rPr>
              <a:t>this</a:t>
            </a:r>
            <a:r>
              <a:rPr sz="1300" spc="-10" dirty="0">
                <a:latin typeface="Calibri"/>
                <a:cs typeface="Calibri"/>
              </a:rPr>
              <a:t> </a:t>
            </a:r>
            <a:r>
              <a:rPr sz="1300" dirty="0">
                <a:latin typeface="Calibri"/>
                <a:cs typeface="Calibri"/>
              </a:rPr>
              <a:t>empowering</a:t>
            </a:r>
            <a:r>
              <a:rPr sz="1300" spc="-10" dirty="0">
                <a:latin typeface="Calibri"/>
                <a:cs typeface="Calibri"/>
              </a:rPr>
              <a:t> </a:t>
            </a:r>
            <a:r>
              <a:rPr sz="1300" dirty="0">
                <a:latin typeface="Calibri"/>
                <a:cs typeface="Calibri"/>
              </a:rPr>
              <a:t>story</a:t>
            </a:r>
            <a:r>
              <a:rPr sz="1300" spc="-5" dirty="0">
                <a:latin typeface="Calibri"/>
                <a:cs typeface="Calibri"/>
              </a:rPr>
              <a:t> </a:t>
            </a:r>
            <a:r>
              <a:rPr sz="1300" dirty="0">
                <a:latin typeface="Calibri"/>
                <a:cs typeface="Calibri"/>
              </a:rPr>
              <a:t>students</a:t>
            </a:r>
            <a:r>
              <a:rPr sz="1300" spc="-5" dirty="0">
                <a:latin typeface="Calibri"/>
                <a:cs typeface="Calibri"/>
              </a:rPr>
              <a:t> </a:t>
            </a:r>
            <a:r>
              <a:rPr sz="1300" dirty="0">
                <a:latin typeface="Calibri"/>
                <a:cs typeface="Calibri"/>
              </a:rPr>
              <a:t>create</a:t>
            </a:r>
            <a:r>
              <a:rPr sz="1300" spc="-20" dirty="0">
                <a:latin typeface="Calibri"/>
                <a:cs typeface="Calibri"/>
              </a:rPr>
              <a:t> </a:t>
            </a:r>
            <a:r>
              <a:rPr sz="1300" dirty="0">
                <a:latin typeface="Calibri"/>
                <a:cs typeface="Calibri"/>
              </a:rPr>
              <a:t>a “flat</a:t>
            </a:r>
            <a:r>
              <a:rPr sz="1300" spc="-5" dirty="0">
                <a:latin typeface="Calibri"/>
                <a:cs typeface="Calibri"/>
              </a:rPr>
              <a:t> </a:t>
            </a:r>
            <a:r>
              <a:rPr sz="1300" spc="-10" dirty="0">
                <a:latin typeface="Calibri"/>
                <a:cs typeface="Calibri"/>
              </a:rPr>
              <a:t>friend”,</a:t>
            </a:r>
            <a:r>
              <a:rPr sz="1300" spc="-30" dirty="0">
                <a:latin typeface="Calibri"/>
                <a:cs typeface="Calibri"/>
              </a:rPr>
              <a:t> </a:t>
            </a:r>
            <a:r>
              <a:rPr sz="1300" dirty="0">
                <a:latin typeface="Calibri"/>
                <a:cs typeface="Calibri"/>
              </a:rPr>
              <a:t>are</a:t>
            </a:r>
            <a:r>
              <a:rPr sz="1300" spc="-15" dirty="0">
                <a:latin typeface="Calibri"/>
                <a:cs typeface="Calibri"/>
              </a:rPr>
              <a:t> </a:t>
            </a:r>
            <a:r>
              <a:rPr sz="1300" dirty="0">
                <a:latin typeface="Calibri"/>
                <a:cs typeface="Calibri"/>
              </a:rPr>
              <a:t>asked</a:t>
            </a:r>
            <a:r>
              <a:rPr sz="1300" spc="-15" dirty="0">
                <a:latin typeface="Calibri"/>
                <a:cs typeface="Calibri"/>
              </a:rPr>
              <a:t> </a:t>
            </a:r>
            <a:r>
              <a:rPr sz="1300" dirty="0">
                <a:latin typeface="Calibri"/>
                <a:cs typeface="Calibri"/>
              </a:rPr>
              <a:t>to</a:t>
            </a:r>
            <a:r>
              <a:rPr sz="1300" spc="-20" dirty="0">
                <a:latin typeface="Calibri"/>
                <a:cs typeface="Calibri"/>
              </a:rPr>
              <a:t> </a:t>
            </a:r>
            <a:r>
              <a:rPr sz="1300" dirty="0">
                <a:latin typeface="Calibri"/>
                <a:cs typeface="Calibri"/>
              </a:rPr>
              <a:t>do</a:t>
            </a:r>
            <a:r>
              <a:rPr sz="1300" spc="-15" dirty="0">
                <a:latin typeface="Calibri"/>
                <a:cs typeface="Calibri"/>
              </a:rPr>
              <a:t> </a:t>
            </a:r>
            <a:r>
              <a:rPr sz="1300" spc="-10" dirty="0">
                <a:latin typeface="Calibri"/>
                <a:cs typeface="Calibri"/>
              </a:rPr>
              <a:t>something </a:t>
            </a:r>
            <a:r>
              <a:rPr sz="1300" dirty="0">
                <a:latin typeface="Calibri"/>
                <a:cs typeface="Calibri"/>
              </a:rPr>
              <a:t>kind</a:t>
            </a:r>
            <a:r>
              <a:rPr sz="1300" spc="60" dirty="0">
                <a:latin typeface="Calibri"/>
                <a:cs typeface="Calibri"/>
              </a:rPr>
              <a:t> </a:t>
            </a:r>
            <a:r>
              <a:rPr sz="1300" dirty="0">
                <a:latin typeface="Calibri"/>
                <a:cs typeface="Calibri"/>
              </a:rPr>
              <a:t>and</a:t>
            </a:r>
            <a:r>
              <a:rPr sz="1300" spc="65" dirty="0">
                <a:latin typeface="Calibri"/>
                <a:cs typeface="Calibri"/>
              </a:rPr>
              <a:t> </a:t>
            </a:r>
            <a:r>
              <a:rPr sz="1300" dirty="0">
                <a:latin typeface="Calibri"/>
                <a:cs typeface="Calibri"/>
              </a:rPr>
              <a:t>then</a:t>
            </a:r>
            <a:r>
              <a:rPr sz="1300" spc="75" dirty="0">
                <a:latin typeface="Calibri"/>
                <a:cs typeface="Calibri"/>
              </a:rPr>
              <a:t> </a:t>
            </a:r>
            <a:r>
              <a:rPr sz="1300" dirty="0">
                <a:latin typeface="Calibri"/>
                <a:cs typeface="Calibri"/>
              </a:rPr>
              <a:t>take</a:t>
            </a:r>
            <a:r>
              <a:rPr sz="1300" spc="70" dirty="0">
                <a:latin typeface="Calibri"/>
                <a:cs typeface="Calibri"/>
              </a:rPr>
              <a:t> </a:t>
            </a:r>
            <a:r>
              <a:rPr sz="1300" dirty="0">
                <a:latin typeface="Calibri"/>
                <a:cs typeface="Calibri"/>
              </a:rPr>
              <a:t>a</a:t>
            </a:r>
            <a:r>
              <a:rPr sz="1300" spc="75" dirty="0">
                <a:latin typeface="Calibri"/>
                <a:cs typeface="Calibri"/>
              </a:rPr>
              <a:t> </a:t>
            </a:r>
            <a:r>
              <a:rPr sz="1300" dirty="0">
                <a:latin typeface="Calibri"/>
                <a:cs typeface="Calibri"/>
              </a:rPr>
              <a:t>selfie</a:t>
            </a:r>
            <a:r>
              <a:rPr sz="1300" spc="65" dirty="0">
                <a:latin typeface="Calibri"/>
                <a:cs typeface="Calibri"/>
              </a:rPr>
              <a:t> </a:t>
            </a:r>
            <a:r>
              <a:rPr sz="1300" dirty="0">
                <a:latin typeface="Calibri"/>
                <a:cs typeface="Calibri"/>
              </a:rPr>
              <a:t>of</a:t>
            </a:r>
            <a:r>
              <a:rPr sz="1300" spc="60" dirty="0">
                <a:latin typeface="Calibri"/>
                <a:cs typeface="Calibri"/>
              </a:rPr>
              <a:t> </a:t>
            </a:r>
            <a:r>
              <a:rPr sz="1300" dirty="0">
                <a:latin typeface="Calibri"/>
                <a:cs typeface="Calibri"/>
              </a:rPr>
              <a:t>the</a:t>
            </a:r>
            <a:r>
              <a:rPr sz="1300" spc="65" dirty="0">
                <a:latin typeface="Calibri"/>
                <a:cs typeface="Calibri"/>
              </a:rPr>
              <a:t> </a:t>
            </a:r>
            <a:r>
              <a:rPr sz="1300" dirty="0">
                <a:latin typeface="Calibri"/>
                <a:cs typeface="Calibri"/>
              </a:rPr>
              <a:t>kind</a:t>
            </a:r>
            <a:r>
              <a:rPr sz="1300" spc="65" dirty="0">
                <a:latin typeface="Calibri"/>
                <a:cs typeface="Calibri"/>
              </a:rPr>
              <a:t> </a:t>
            </a:r>
            <a:r>
              <a:rPr sz="1300" dirty="0">
                <a:latin typeface="Calibri"/>
                <a:cs typeface="Calibri"/>
              </a:rPr>
              <a:t>act.</a:t>
            </a:r>
            <a:r>
              <a:rPr sz="1300" spc="55" dirty="0">
                <a:latin typeface="Calibri"/>
                <a:cs typeface="Calibri"/>
              </a:rPr>
              <a:t> </a:t>
            </a:r>
            <a:r>
              <a:rPr sz="1300" dirty="0">
                <a:latin typeface="Calibri"/>
                <a:cs typeface="Calibri"/>
              </a:rPr>
              <a:t>Printed</a:t>
            </a:r>
            <a:r>
              <a:rPr sz="1300" spc="65" dirty="0">
                <a:latin typeface="Calibri"/>
                <a:cs typeface="Calibri"/>
              </a:rPr>
              <a:t> </a:t>
            </a:r>
            <a:r>
              <a:rPr sz="1300" dirty="0">
                <a:latin typeface="Calibri"/>
                <a:cs typeface="Calibri"/>
              </a:rPr>
              <a:t>images</a:t>
            </a:r>
            <a:r>
              <a:rPr sz="1300" spc="60" dirty="0">
                <a:latin typeface="Calibri"/>
                <a:cs typeface="Calibri"/>
              </a:rPr>
              <a:t> </a:t>
            </a:r>
            <a:r>
              <a:rPr sz="1300" dirty="0">
                <a:latin typeface="Calibri"/>
                <a:cs typeface="Calibri"/>
              </a:rPr>
              <a:t>of</a:t>
            </a:r>
            <a:r>
              <a:rPr sz="1300" spc="55" dirty="0">
                <a:latin typeface="Calibri"/>
                <a:cs typeface="Calibri"/>
              </a:rPr>
              <a:t> </a:t>
            </a:r>
            <a:r>
              <a:rPr sz="1300" dirty="0">
                <a:latin typeface="Calibri"/>
                <a:cs typeface="Calibri"/>
              </a:rPr>
              <a:t>these</a:t>
            </a:r>
            <a:r>
              <a:rPr sz="1300" spc="65" dirty="0">
                <a:latin typeface="Calibri"/>
                <a:cs typeface="Calibri"/>
              </a:rPr>
              <a:t> </a:t>
            </a:r>
            <a:r>
              <a:rPr sz="1300" dirty="0">
                <a:latin typeface="Calibri"/>
                <a:cs typeface="Calibri"/>
              </a:rPr>
              <a:t>kind</a:t>
            </a:r>
            <a:r>
              <a:rPr sz="1300" spc="65" dirty="0">
                <a:latin typeface="Calibri"/>
                <a:cs typeface="Calibri"/>
              </a:rPr>
              <a:t> </a:t>
            </a:r>
            <a:r>
              <a:rPr sz="1300" dirty="0">
                <a:latin typeface="Calibri"/>
                <a:cs typeface="Calibri"/>
              </a:rPr>
              <a:t>acts</a:t>
            </a:r>
            <a:r>
              <a:rPr sz="1300" spc="70" dirty="0">
                <a:latin typeface="Calibri"/>
                <a:cs typeface="Calibri"/>
              </a:rPr>
              <a:t> </a:t>
            </a:r>
            <a:r>
              <a:rPr sz="1300" dirty="0">
                <a:latin typeface="Calibri"/>
                <a:cs typeface="Calibri"/>
              </a:rPr>
              <a:t>are</a:t>
            </a:r>
            <a:r>
              <a:rPr sz="1300" spc="60" dirty="0">
                <a:latin typeface="Calibri"/>
                <a:cs typeface="Calibri"/>
              </a:rPr>
              <a:t> </a:t>
            </a:r>
            <a:r>
              <a:rPr sz="1300" dirty="0">
                <a:latin typeface="Calibri"/>
                <a:cs typeface="Calibri"/>
              </a:rPr>
              <a:t>displayed</a:t>
            </a:r>
            <a:r>
              <a:rPr sz="1300" spc="70" dirty="0">
                <a:latin typeface="Calibri"/>
                <a:cs typeface="Calibri"/>
              </a:rPr>
              <a:t> </a:t>
            </a:r>
            <a:r>
              <a:rPr sz="1300" dirty="0">
                <a:latin typeface="Calibri"/>
                <a:cs typeface="Calibri"/>
              </a:rPr>
              <a:t>and</a:t>
            </a:r>
            <a:r>
              <a:rPr sz="1300" spc="70" dirty="0">
                <a:latin typeface="Calibri"/>
                <a:cs typeface="Calibri"/>
              </a:rPr>
              <a:t> </a:t>
            </a:r>
            <a:r>
              <a:rPr sz="1300" dirty="0">
                <a:latin typeface="Calibri"/>
                <a:cs typeface="Calibri"/>
              </a:rPr>
              <a:t>encourage</a:t>
            </a:r>
            <a:r>
              <a:rPr sz="1300" spc="65" dirty="0">
                <a:latin typeface="Calibri"/>
                <a:cs typeface="Calibri"/>
              </a:rPr>
              <a:t> </a:t>
            </a:r>
            <a:r>
              <a:rPr sz="1300" dirty="0">
                <a:latin typeface="Calibri"/>
                <a:cs typeface="Calibri"/>
              </a:rPr>
              <a:t>art</a:t>
            </a:r>
            <a:r>
              <a:rPr sz="1300" spc="60" dirty="0">
                <a:latin typeface="Calibri"/>
                <a:cs typeface="Calibri"/>
              </a:rPr>
              <a:t> </a:t>
            </a:r>
            <a:r>
              <a:rPr sz="1300" dirty="0">
                <a:latin typeface="Calibri"/>
                <a:cs typeface="Calibri"/>
              </a:rPr>
              <a:t>and</a:t>
            </a:r>
            <a:r>
              <a:rPr sz="1300" spc="60" dirty="0">
                <a:latin typeface="Calibri"/>
                <a:cs typeface="Calibri"/>
              </a:rPr>
              <a:t> </a:t>
            </a:r>
            <a:r>
              <a:rPr sz="1300" spc="-10" dirty="0">
                <a:latin typeface="Calibri"/>
                <a:cs typeface="Calibri"/>
              </a:rPr>
              <a:t>positive energy</a:t>
            </a:r>
            <a:r>
              <a:rPr sz="1300" spc="-65" dirty="0">
                <a:latin typeface="Calibri"/>
                <a:cs typeface="Calibri"/>
              </a:rPr>
              <a:t> </a:t>
            </a:r>
            <a:r>
              <a:rPr sz="1300" dirty="0">
                <a:latin typeface="Calibri"/>
                <a:cs typeface="Calibri"/>
              </a:rPr>
              <a:t>with</a:t>
            </a:r>
            <a:r>
              <a:rPr sz="1300" spc="-30" dirty="0">
                <a:latin typeface="Calibri"/>
                <a:cs typeface="Calibri"/>
              </a:rPr>
              <a:t> </a:t>
            </a:r>
            <a:r>
              <a:rPr sz="1300" dirty="0">
                <a:latin typeface="Calibri"/>
                <a:cs typeface="Calibri"/>
              </a:rPr>
              <a:t>the</a:t>
            </a:r>
            <a:r>
              <a:rPr sz="1300" spc="-45" dirty="0">
                <a:latin typeface="Calibri"/>
                <a:cs typeface="Calibri"/>
              </a:rPr>
              <a:t> </a:t>
            </a:r>
            <a:r>
              <a:rPr sz="1300" dirty="0">
                <a:latin typeface="Calibri"/>
                <a:cs typeface="Calibri"/>
              </a:rPr>
              <a:t>family</a:t>
            </a:r>
            <a:r>
              <a:rPr sz="1300" spc="-30" dirty="0">
                <a:latin typeface="Calibri"/>
                <a:cs typeface="Calibri"/>
              </a:rPr>
              <a:t> </a:t>
            </a:r>
            <a:r>
              <a:rPr sz="1300" dirty="0">
                <a:latin typeface="Calibri"/>
                <a:cs typeface="Calibri"/>
              </a:rPr>
              <a:t>and</a:t>
            </a:r>
            <a:r>
              <a:rPr sz="1300" spc="-25" dirty="0">
                <a:latin typeface="Calibri"/>
                <a:cs typeface="Calibri"/>
              </a:rPr>
              <a:t> </a:t>
            </a:r>
            <a:r>
              <a:rPr sz="1300" spc="-10" dirty="0">
                <a:latin typeface="Calibri"/>
                <a:cs typeface="Calibri"/>
              </a:rPr>
              <a:t>community.</a:t>
            </a:r>
            <a:endParaRPr sz="1300">
              <a:latin typeface="Calibri"/>
              <a:cs typeface="Calibri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3411473" y="829817"/>
            <a:ext cx="3314700" cy="0"/>
          </a:xfrm>
          <a:custGeom>
            <a:avLst/>
            <a:gdLst/>
            <a:ahLst/>
            <a:cxnLst/>
            <a:rect l="l" t="t" r="r" b="b"/>
            <a:pathLst>
              <a:path w="3314700">
                <a:moveTo>
                  <a:pt x="0" y="0"/>
                </a:moveTo>
                <a:lnTo>
                  <a:pt x="3314319" y="0"/>
                </a:lnTo>
              </a:path>
            </a:pathLst>
          </a:custGeom>
          <a:ln w="381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237988" y="1385316"/>
            <a:ext cx="2039112" cy="2727960"/>
          </a:xfrm>
          <a:prstGeom prst="rect">
            <a:avLst/>
          </a:prstGeom>
        </p:spPr>
      </p:pic>
      <p:sp>
        <p:nvSpPr>
          <p:cNvPr id="6" name="object 6"/>
          <p:cNvSpPr/>
          <p:nvPr/>
        </p:nvSpPr>
        <p:spPr>
          <a:xfrm>
            <a:off x="169164" y="146303"/>
            <a:ext cx="396240" cy="338455"/>
          </a:xfrm>
          <a:custGeom>
            <a:avLst/>
            <a:gdLst/>
            <a:ahLst/>
            <a:cxnLst/>
            <a:rect l="l" t="t" r="r" b="b"/>
            <a:pathLst>
              <a:path w="396240" h="338455">
                <a:moveTo>
                  <a:pt x="339217" y="198755"/>
                </a:moveTo>
                <a:lnTo>
                  <a:pt x="197878" y="64897"/>
                </a:lnTo>
                <a:lnTo>
                  <a:pt x="56540" y="198755"/>
                </a:lnTo>
                <a:lnTo>
                  <a:pt x="56540" y="338328"/>
                </a:lnTo>
                <a:lnTo>
                  <a:pt x="169608" y="338328"/>
                </a:lnTo>
                <a:lnTo>
                  <a:pt x="169608" y="220980"/>
                </a:lnTo>
                <a:lnTo>
                  <a:pt x="226148" y="220980"/>
                </a:lnTo>
                <a:lnTo>
                  <a:pt x="226148" y="338328"/>
                </a:lnTo>
                <a:lnTo>
                  <a:pt x="339217" y="338328"/>
                </a:lnTo>
                <a:lnTo>
                  <a:pt x="339217" y="198755"/>
                </a:lnTo>
                <a:close/>
              </a:path>
              <a:path w="396240" h="338455">
                <a:moveTo>
                  <a:pt x="395757" y="187972"/>
                </a:moveTo>
                <a:lnTo>
                  <a:pt x="197878" y="0"/>
                </a:lnTo>
                <a:lnTo>
                  <a:pt x="0" y="187972"/>
                </a:lnTo>
                <a:lnTo>
                  <a:pt x="21209" y="205867"/>
                </a:lnTo>
                <a:lnTo>
                  <a:pt x="197878" y="38481"/>
                </a:lnTo>
                <a:lnTo>
                  <a:pt x="374561" y="205867"/>
                </a:lnTo>
                <a:lnTo>
                  <a:pt x="395757" y="187972"/>
                </a:lnTo>
                <a:close/>
              </a:path>
            </a:pathLst>
          </a:custGeom>
          <a:solidFill>
            <a:srgbClr val="1288C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188163" y="521335"/>
            <a:ext cx="337820" cy="1320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700" u="sng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libri"/>
                <a:cs typeface="Calibri"/>
                <a:hlinkClick r:id="rId4" action="ppaction://hlinksldjump"/>
              </a:rPr>
              <a:t>Artist</a:t>
            </a:r>
            <a:r>
              <a:rPr sz="700" u="sng" spc="-30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libri"/>
                <a:cs typeface="Calibri"/>
                <a:hlinkClick r:id="rId4" action="ppaction://hlinksldjump"/>
              </a:rPr>
              <a:t> </a:t>
            </a:r>
            <a:r>
              <a:rPr sz="700" u="sng" spc="-20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libri"/>
                <a:cs typeface="Calibri"/>
                <a:hlinkClick r:id="rId4" action="ppaction://hlinksldjump"/>
              </a:rPr>
              <a:t>list</a:t>
            </a:r>
            <a:endParaRPr sz="7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805173" y="105867"/>
            <a:ext cx="2512060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Bob</a:t>
            </a:r>
            <a:r>
              <a:rPr spc="-30" dirty="0"/>
              <a:t> </a:t>
            </a:r>
            <a:r>
              <a:rPr spc="-10" dirty="0"/>
              <a:t>Zabrosky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881888" y="4397451"/>
            <a:ext cx="8384540" cy="1412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algn="just">
              <a:lnSpc>
                <a:spcPct val="100000"/>
              </a:lnSpc>
              <a:spcBef>
                <a:spcPts val="95"/>
              </a:spcBef>
            </a:pPr>
            <a:r>
              <a:rPr sz="1300" dirty="0">
                <a:latin typeface="Calibri"/>
                <a:cs typeface="Calibri"/>
              </a:rPr>
              <a:t>My</a:t>
            </a:r>
            <a:r>
              <a:rPr sz="1300" spc="75" dirty="0">
                <a:latin typeface="Calibri"/>
                <a:cs typeface="Calibri"/>
              </a:rPr>
              <a:t> </a:t>
            </a:r>
            <a:r>
              <a:rPr sz="1300" dirty="0">
                <a:latin typeface="Calibri"/>
                <a:cs typeface="Calibri"/>
              </a:rPr>
              <a:t>personal</a:t>
            </a:r>
            <a:r>
              <a:rPr sz="1300" spc="90" dirty="0">
                <a:latin typeface="Calibri"/>
                <a:cs typeface="Calibri"/>
              </a:rPr>
              <a:t> </a:t>
            </a:r>
            <a:r>
              <a:rPr sz="1300" dirty="0">
                <a:latin typeface="Calibri"/>
                <a:cs typeface="Calibri"/>
              </a:rPr>
              <a:t>goal</a:t>
            </a:r>
            <a:r>
              <a:rPr sz="1300" spc="95" dirty="0">
                <a:latin typeface="Calibri"/>
                <a:cs typeface="Calibri"/>
              </a:rPr>
              <a:t> </a:t>
            </a:r>
            <a:r>
              <a:rPr sz="1300" dirty="0">
                <a:latin typeface="Calibri"/>
                <a:cs typeface="Calibri"/>
              </a:rPr>
              <a:t>is</a:t>
            </a:r>
            <a:r>
              <a:rPr sz="1300" spc="90" dirty="0">
                <a:latin typeface="Calibri"/>
                <a:cs typeface="Calibri"/>
              </a:rPr>
              <a:t> </a:t>
            </a:r>
            <a:r>
              <a:rPr sz="1300" dirty="0">
                <a:latin typeface="Calibri"/>
                <a:cs typeface="Calibri"/>
              </a:rPr>
              <a:t>to</a:t>
            </a:r>
            <a:r>
              <a:rPr sz="1300" spc="90" dirty="0">
                <a:latin typeface="Calibri"/>
                <a:cs typeface="Calibri"/>
              </a:rPr>
              <a:t> </a:t>
            </a:r>
            <a:r>
              <a:rPr sz="1300" dirty="0">
                <a:latin typeface="Calibri"/>
                <a:cs typeface="Calibri"/>
              </a:rPr>
              <a:t>share</a:t>
            </a:r>
            <a:r>
              <a:rPr sz="1300" spc="90" dirty="0">
                <a:latin typeface="Calibri"/>
                <a:cs typeface="Calibri"/>
              </a:rPr>
              <a:t> </a:t>
            </a:r>
            <a:r>
              <a:rPr sz="1300" dirty="0">
                <a:latin typeface="Calibri"/>
                <a:cs typeface="Calibri"/>
              </a:rPr>
              <a:t>my</a:t>
            </a:r>
            <a:r>
              <a:rPr sz="1300" spc="90" dirty="0">
                <a:latin typeface="Calibri"/>
                <a:cs typeface="Calibri"/>
              </a:rPr>
              <a:t> </a:t>
            </a:r>
            <a:r>
              <a:rPr sz="1300" dirty="0">
                <a:latin typeface="Calibri"/>
                <a:cs typeface="Calibri"/>
              </a:rPr>
              <a:t>wealth</a:t>
            </a:r>
            <a:r>
              <a:rPr sz="1300" spc="90" dirty="0">
                <a:latin typeface="Calibri"/>
                <a:cs typeface="Calibri"/>
              </a:rPr>
              <a:t> </a:t>
            </a:r>
            <a:r>
              <a:rPr sz="1300" dirty="0">
                <a:latin typeface="Calibri"/>
                <a:cs typeface="Calibri"/>
              </a:rPr>
              <a:t>of</a:t>
            </a:r>
            <a:r>
              <a:rPr sz="1300" spc="90" dirty="0">
                <a:latin typeface="Calibri"/>
                <a:cs typeface="Calibri"/>
              </a:rPr>
              <a:t> </a:t>
            </a:r>
            <a:r>
              <a:rPr sz="1300" spc="-35" dirty="0">
                <a:latin typeface="Calibri"/>
                <a:cs typeface="Calibri"/>
              </a:rPr>
              <a:t>pottery-</a:t>
            </a:r>
            <a:r>
              <a:rPr sz="1300" dirty="0">
                <a:latin typeface="Calibri"/>
                <a:cs typeface="Calibri"/>
              </a:rPr>
              <a:t>making</a:t>
            </a:r>
            <a:r>
              <a:rPr sz="1300" spc="95" dirty="0">
                <a:latin typeface="Calibri"/>
                <a:cs typeface="Calibri"/>
              </a:rPr>
              <a:t> </a:t>
            </a:r>
            <a:r>
              <a:rPr sz="1300" dirty="0">
                <a:latin typeface="Calibri"/>
                <a:cs typeface="Calibri"/>
              </a:rPr>
              <a:t>experience</a:t>
            </a:r>
            <a:r>
              <a:rPr sz="1300" spc="85" dirty="0">
                <a:latin typeface="Calibri"/>
                <a:cs typeface="Calibri"/>
              </a:rPr>
              <a:t> </a:t>
            </a:r>
            <a:r>
              <a:rPr sz="1300" dirty="0">
                <a:latin typeface="Calibri"/>
                <a:cs typeface="Calibri"/>
              </a:rPr>
              <a:t>with</a:t>
            </a:r>
            <a:r>
              <a:rPr sz="1300" spc="95" dirty="0">
                <a:latin typeface="Calibri"/>
                <a:cs typeface="Calibri"/>
              </a:rPr>
              <a:t> </a:t>
            </a:r>
            <a:r>
              <a:rPr sz="1300" dirty="0">
                <a:latin typeface="Calibri"/>
                <a:cs typeface="Calibri"/>
              </a:rPr>
              <a:t>students</a:t>
            </a:r>
            <a:r>
              <a:rPr sz="1300" spc="80" dirty="0">
                <a:latin typeface="Calibri"/>
                <a:cs typeface="Calibri"/>
              </a:rPr>
              <a:t> </a:t>
            </a:r>
            <a:r>
              <a:rPr sz="1300" dirty="0">
                <a:latin typeface="Calibri"/>
                <a:cs typeface="Calibri"/>
              </a:rPr>
              <a:t>and</a:t>
            </a:r>
            <a:r>
              <a:rPr sz="1300" spc="90" dirty="0">
                <a:latin typeface="Calibri"/>
                <a:cs typeface="Calibri"/>
              </a:rPr>
              <a:t> </a:t>
            </a:r>
            <a:r>
              <a:rPr sz="1300" dirty="0">
                <a:latin typeface="Calibri"/>
                <a:cs typeface="Calibri"/>
              </a:rPr>
              <a:t>teachers.</a:t>
            </a:r>
            <a:r>
              <a:rPr sz="1300" spc="90" dirty="0">
                <a:latin typeface="Calibri"/>
                <a:cs typeface="Calibri"/>
              </a:rPr>
              <a:t> </a:t>
            </a:r>
            <a:r>
              <a:rPr sz="1300" dirty="0">
                <a:latin typeface="Calibri"/>
                <a:cs typeface="Calibri"/>
              </a:rPr>
              <a:t>I</a:t>
            </a:r>
            <a:r>
              <a:rPr sz="1300" spc="75" dirty="0">
                <a:latin typeface="Calibri"/>
                <a:cs typeface="Calibri"/>
              </a:rPr>
              <a:t> </a:t>
            </a:r>
            <a:r>
              <a:rPr sz="1300" dirty="0">
                <a:latin typeface="Calibri"/>
                <a:cs typeface="Calibri"/>
              </a:rPr>
              <a:t>have</a:t>
            </a:r>
            <a:r>
              <a:rPr sz="1300" spc="95" dirty="0">
                <a:latin typeface="Calibri"/>
                <a:cs typeface="Calibri"/>
              </a:rPr>
              <a:t> </a:t>
            </a:r>
            <a:r>
              <a:rPr sz="1300" dirty="0">
                <a:latin typeface="Calibri"/>
                <a:cs typeface="Calibri"/>
              </a:rPr>
              <a:t>served</a:t>
            </a:r>
            <a:r>
              <a:rPr sz="1300" spc="85" dirty="0">
                <a:latin typeface="Calibri"/>
                <a:cs typeface="Calibri"/>
              </a:rPr>
              <a:t> </a:t>
            </a:r>
            <a:r>
              <a:rPr sz="1300" dirty="0">
                <a:latin typeface="Calibri"/>
                <a:cs typeface="Calibri"/>
              </a:rPr>
              <a:t>as</a:t>
            </a:r>
            <a:r>
              <a:rPr sz="1300" spc="75" dirty="0">
                <a:latin typeface="Calibri"/>
                <a:cs typeface="Calibri"/>
              </a:rPr>
              <a:t> </a:t>
            </a:r>
            <a:r>
              <a:rPr sz="1300" dirty="0">
                <a:latin typeface="Calibri"/>
                <a:cs typeface="Calibri"/>
              </a:rPr>
              <a:t>an</a:t>
            </a:r>
            <a:r>
              <a:rPr sz="1300" spc="80" dirty="0">
                <a:latin typeface="Calibri"/>
                <a:cs typeface="Calibri"/>
              </a:rPr>
              <a:t> </a:t>
            </a:r>
            <a:r>
              <a:rPr sz="1300" spc="-25" dirty="0">
                <a:latin typeface="Calibri"/>
                <a:cs typeface="Calibri"/>
              </a:rPr>
              <a:t>art </a:t>
            </a:r>
            <a:r>
              <a:rPr sz="1300" dirty="0">
                <a:latin typeface="Calibri"/>
                <a:cs typeface="Calibri"/>
              </a:rPr>
              <a:t>instructor</a:t>
            </a:r>
            <a:r>
              <a:rPr sz="1300" spc="15" dirty="0">
                <a:latin typeface="Calibri"/>
                <a:cs typeface="Calibri"/>
              </a:rPr>
              <a:t> </a:t>
            </a:r>
            <a:r>
              <a:rPr sz="1300" dirty="0">
                <a:latin typeface="Calibri"/>
                <a:cs typeface="Calibri"/>
              </a:rPr>
              <a:t>for</a:t>
            </a:r>
            <a:r>
              <a:rPr sz="1300" spc="20" dirty="0">
                <a:latin typeface="Calibri"/>
                <a:cs typeface="Calibri"/>
              </a:rPr>
              <a:t> </a:t>
            </a:r>
            <a:r>
              <a:rPr sz="1300" dirty="0">
                <a:latin typeface="Calibri"/>
                <a:cs typeface="Calibri"/>
              </a:rPr>
              <a:t>28</a:t>
            </a:r>
            <a:r>
              <a:rPr sz="1300" spc="20" dirty="0">
                <a:latin typeface="Calibri"/>
                <a:cs typeface="Calibri"/>
              </a:rPr>
              <a:t> </a:t>
            </a:r>
            <a:r>
              <a:rPr sz="1300" dirty="0">
                <a:latin typeface="Calibri"/>
                <a:cs typeface="Calibri"/>
              </a:rPr>
              <a:t>years,</a:t>
            </a:r>
            <a:r>
              <a:rPr sz="1300" spc="15" dirty="0">
                <a:latin typeface="Calibri"/>
                <a:cs typeface="Calibri"/>
              </a:rPr>
              <a:t> </a:t>
            </a:r>
            <a:r>
              <a:rPr sz="1300" dirty="0">
                <a:latin typeface="Calibri"/>
                <a:cs typeface="Calibri"/>
              </a:rPr>
              <a:t>and</a:t>
            </a:r>
            <a:r>
              <a:rPr sz="1300" spc="20" dirty="0">
                <a:latin typeface="Calibri"/>
                <a:cs typeface="Calibri"/>
              </a:rPr>
              <a:t> </a:t>
            </a:r>
            <a:r>
              <a:rPr sz="1300" dirty="0">
                <a:latin typeface="Calibri"/>
                <a:cs typeface="Calibri"/>
              </a:rPr>
              <a:t>that</a:t>
            </a:r>
            <a:r>
              <a:rPr sz="1300" spc="20" dirty="0">
                <a:latin typeface="Calibri"/>
                <a:cs typeface="Calibri"/>
              </a:rPr>
              <a:t> </a:t>
            </a:r>
            <a:r>
              <a:rPr sz="1300" dirty="0">
                <a:latin typeface="Calibri"/>
                <a:cs typeface="Calibri"/>
              </a:rPr>
              <a:t>experience</a:t>
            </a:r>
            <a:r>
              <a:rPr sz="1300" spc="20" dirty="0">
                <a:latin typeface="Calibri"/>
                <a:cs typeface="Calibri"/>
              </a:rPr>
              <a:t> </a:t>
            </a:r>
            <a:r>
              <a:rPr sz="1300" dirty="0">
                <a:latin typeface="Calibri"/>
                <a:cs typeface="Calibri"/>
              </a:rPr>
              <a:t>allows</a:t>
            </a:r>
            <a:r>
              <a:rPr sz="1300" spc="20" dirty="0">
                <a:latin typeface="Calibri"/>
                <a:cs typeface="Calibri"/>
              </a:rPr>
              <a:t> </a:t>
            </a:r>
            <a:r>
              <a:rPr sz="1300" dirty="0">
                <a:latin typeface="Calibri"/>
                <a:cs typeface="Calibri"/>
              </a:rPr>
              <a:t>me</a:t>
            </a:r>
            <a:r>
              <a:rPr sz="1300" spc="20" dirty="0">
                <a:latin typeface="Calibri"/>
                <a:cs typeface="Calibri"/>
              </a:rPr>
              <a:t> </a:t>
            </a:r>
            <a:r>
              <a:rPr sz="1300" dirty="0">
                <a:latin typeface="Calibri"/>
                <a:cs typeface="Calibri"/>
              </a:rPr>
              <a:t>to</a:t>
            </a:r>
            <a:r>
              <a:rPr sz="1300" spc="15" dirty="0">
                <a:latin typeface="Calibri"/>
                <a:cs typeface="Calibri"/>
              </a:rPr>
              <a:t> </a:t>
            </a:r>
            <a:r>
              <a:rPr sz="1300" dirty="0">
                <a:latin typeface="Calibri"/>
                <a:cs typeface="Calibri"/>
              </a:rPr>
              <a:t>teach</a:t>
            </a:r>
            <a:r>
              <a:rPr sz="1300" spc="30" dirty="0">
                <a:latin typeface="Calibri"/>
                <a:cs typeface="Calibri"/>
              </a:rPr>
              <a:t> </a:t>
            </a:r>
            <a:r>
              <a:rPr sz="1300" dirty="0">
                <a:latin typeface="Calibri"/>
                <a:cs typeface="Calibri"/>
              </a:rPr>
              <a:t>the</a:t>
            </a:r>
            <a:r>
              <a:rPr sz="1300" spc="30" dirty="0">
                <a:latin typeface="Calibri"/>
                <a:cs typeface="Calibri"/>
              </a:rPr>
              <a:t> </a:t>
            </a:r>
            <a:r>
              <a:rPr sz="1300" dirty="0">
                <a:latin typeface="Calibri"/>
                <a:cs typeface="Calibri"/>
              </a:rPr>
              <a:t>potter's</a:t>
            </a:r>
            <a:r>
              <a:rPr sz="1300" spc="20" dirty="0">
                <a:latin typeface="Calibri"/>
                <a:cs typeface="Calibri"/>
              </a:rPr>
              <a:t> </a:t>
            </a:r>
            <a:r>
              <a:rPr sz="1300" dirty="0">
                <a:latin typeface="Calibri"/>
                <a:cs typeface="Calibri"/>
              </a:rPr>
              <a:t>wheel</a:t>
            </a:r>
            <a:r>
              <a:rPr sz="1300" spc="20" dirty="0">
                <a:latin typeface="Calibri"/>
                <a:cs typeface="Calibri"/>
              </a:rPr>
              <a:t> </a:t>
            </a:r>
            <a:r>
              <a:rPr sz="1300" dirty="0">
                <a:latin typeface="Calibri"/>
                <a:cs typeface="Calibri"/>
              </a:rPr>
              <a:t>from</a:t>
            </a:r>
            <a:r>
              <a:rPr sz="1300" spc="15" dirty="0">
                <a:latin typeface="Calibri"/>
                <a:cs typeface="Calibri"/>
              </a:rPr>
              <a:t> </a:t>
            </a:r>
            <a:r>
              <a:rPr sz="1300" dirty="0">
                <a:latin typeface="Calibri"/>
                <a:cs typeface="Calibri"/>
              </a:rPr>
              <a:t>a</a:t>
            </a:r>
            <a:r>
              <a:rPr sz="1300" spc="30" dirty="0">
                <a:latin typeface="Calibri"/>
                <a:cs typeface="Calibri"/>
              </a:rPr>
              <a:t> </a:t>
            </a:r>
            <a:r>
              <a:rPr sz="1300" dirty="0">
                <a:latin typeface="Calibri"/>
                <a:cs typeface="Calibri"/>
              </a:rPr>
              <a:t>different</a:t>
            </a:r>
            <a:r>
              <a:rPr sz="1300" spc="20" dirty="0">
                <a:latin typeface="Calibri"/>
                <a:cs typeface="Calibri"/>
              </a:rPr>
              <a:t> </a:t>
            </a:r>
            <a:r>
              <a:rPr sz="1300" dirty="0">
                <a:latin typeface="Calibri"/>
                <a:cs typeface="Calibri"/>
              </a:rPr>
              <a:t>perspective.</a:t>
            </a:r>
            <a:r>
              <a:rPr sz="1300" spc="25" dirty="0">
                <a:latin typeface="Calibri"/>
                <a:cs typeface="Calibri"/>
              </a:rPr>
              <a:t> </a:t>
            </a:r>
            <a:r>
              <a:rPr sz="1300" dirty="0">
                <a:latin typeface="Calibri"/>
                <a:cs typeface="Calibri"/>
              </a:rPr>
              <a:t>My</a:t>
            </a:r>
            <a:r>
              <a:rPr sz="1300" spc="15" dirty="0">
                <a:latin typeface="Calibri"/>
                <a:cs typeface="Calibri"/>
              </a:rPr>
              <a:t> </a:t>
            </a:r>
            <a:r>
              <a:rPr sz="1300" spc="-10" dirty="0">
                <a:latin typeface="Calibri"/>
                <a:cs typeface="Calibri"/>
              </a:rPr>
              <a:t>pottery </a:t>
            </a:r>
            <a:r>
              <a:rPr sz="1300" dirty="0">
                <a:latin typeface="Calibri"/>
                <a:cs typeface="Calibri"/>
              </a:rPr>
              <a:t>program</a:t>
            </a:r>
            <a:r>
              <a:rPr sz="1300" spc="105" dirty="0">
                <a:latin typeface="Calibri"/>
                <a:cs typeface="Calibri"/>
              </a:rPr>
              <a:t> </a:t>
            </a:r>
            <a:r>
              <a:rPr sz="1300" dirty="0">
                <a:latin typeface="Calibri"/>
                <a:cs typeface="Calibri"/>
              </a:rPr>
              <a:t>is</a:t>
            </a:r>
            <a:r>
              <a:rPr sz="1300" spc="110" dirty="0">
                <a:latin typeface="Calibri"/>
                <a:cs typeface="Calibri"/>
              </a:rPr>
              <a:t> </a:t>
            </a:r>
            <a:r>
              <a:rPr sz="1300" dirty="0">
                <a:latin typeface="Calibri"/>
                <a:cs typeface="Calibri"/>
              </a:rPr>
              <a:t>geared</a:t>
            </a:r>
            <a:r>
              <a:rPr sz="1300" spc="114" dirty="0">
                <a:latin typeface="Calibri"/>
                <a:cs typeface="Calibri"/>
              </a:rPr>
              <a:t> </a:t>
            </a:r>
            <a:r>
              <a:rPr sz="1300" dirty="0">
                <a:latin typeface="Calibri"/>
                <a:cs typeface="Calibri"/>
              </a:rPr>
              <a:t>toward</a:t>
            </a:r>
            <a:r>
              <a:rPr sz="1300" spc="105" dirty="0">
                <a:latin typeface="Calibri"/>
                <a:cs typeface="Calibri"/>
              </a:rPr>
              <a:t> </a:t>
            </a:r>
            <a:r>
              <a:rPr sz="1300" dirty="0">
                <a:latin typeface="Calibri"/>
                <a:cs typeface="Calibri"/>
              </a:rPr>
              <a:t>teaching</a:t>
            </a:r>
            <a:r>
              <a:rPr sz="1300" spc="120" dirty="0">
                <a:latin typeface="Calibri"/>
                <a:cs typeface="Calibri"/>
              </a:rPr>
              <a:t> </a:t>
            </a:r>
            <a:r>
              <a:rPr sz="1300" dirty="0">
                <a:latin typeface="Calibri"/>
                <a:cs typeface="Calibri"/>
              </a:rPr>
              <a:t>beginners.</a:t>
            </a:r>
            <a:r>
              <a:rPr sz="1300" spc="110" dirty="0">
                <a:latin typeface="Calibri"/>
                <a:cs typeface="Calibri"/>
              </a:rPr>
              <a:t> </a:t>
            </a:r>
            <a:r>
              <a:rPr sz="1300" dirty="0">
                <a:latin typeface="Calibri"/>
                <a:cs typeface="Calibri"/>
              </a:rPr>
              <a:t>My</a:t>
            </a:r>
            <a:r>
              <a:rPr sz="1300" spc="100" dirty="0">
                <a:latin typeface="Calibri"/>
                <a:cs typeface="Calibri"/>
              </a:rPr>
              <a:t> </a:t>
            </a:r>
            <a:r>
              <a:rPr sz="1300" dirty="0">
                <a:latin typeface="Calibri"/>
                <a:cs typeface="Calibri"/>
              </a:rPr>
              <a:t>other</a:t>
            </a:r>
            <a:r>
              <a:rPr sz="1300" spc="105" dirty="0">
                <a:latin typeface="Calibri"/>
                <a:cs typeface="Calibri"/>
              </a:rPr>
              <a:t> </a:t>
            </a:r>
            <a:r>
              <a:rPr sz="1300" dirty="0">
                <a:latin typeface="Calibri"/>
                <a:cs typeface="Calibri"/>
              </a:rPr>
              <a:t>uses</a:t>
            </a:r>
            <a:r>
              <a:rPr sz="1300" spc="105" dirty="0">
                <a:latin typeface="Calibri"/>
                <a:cs typeface="Calibri"/>
              </a:rPr>
              <a:t> </a:t>
            </a:r>
            <a:r>
              <a:rPr sz="1300" dirty="0">
                <a:latin typeface="Calibri"/>
                <a:cs typeface="Calibri"/>
              </a:rPr>
              <a:t>of</a:t>
            </a:r>
            <a:r>
              <a:rPr sz="1300" spc="110" dirty="0">
                <a:latin typeface="Calibri"/>
                <a:cs typeface="Calibri"/>
              </a:rPr>
              <a:t> </a:t>
            </a:r>
            <a:r>
              <a:rPr sz="1300" dirty="0">
                <a:latin typeface="Calibri"/>
                <a:cs typeface="Calibri"/>
              </a:rPr>
              <a:t>clay</a:t>
            </a:r>
            <a:r>
              <a:rPr sz="1300" spc="95" dirty="0">
                <a:latin typeface="Calibri"/>
                <a:cs typeface="Calibri"/>
              </a:rPr>
              <a:t> </a:t>
            </a:r>
            <a:r>
              <a:rPr sz="1300" dirty="0">
                <a:latin typeface="Calibri"/>
                <a:cs typeface="Calibri"/>
              </a:rPr>
              <a:t>include</a:t>
            </a:r>
            <a:r>
              <a:rPr sz="1300" spc="114" dirty="0">
                <a:latin typeface="Calibri"/>
                <a:cs typeface="Calibri"/>
              </a:rPr>
              <a:t> </a:t>
            </a:r>
            <a:r>
              <a:rPr sz="1300" spc="-30" dirty="0">
                <a:latin typeface="Calibri"/>
                <a:cs typeface="Calibri"/>
              </a:rPr>
              <a:t>tile-</a:t>
            </a:r>
            <a:r>
              <a:rPr sz="1300" dirty="0">
                <a:latin typeface="Calibri"/>
                <a:cs typeface="Calibri"/>
              </a:rPr>
              <a:t>making</a:t>
            </a:r>
            <a:r>
              <a:rPr sz="1300" spc="105" dirty="0">
                <a:latin typeface="Calibri"/>
                <a:cs typeface="Calibri"/>
              </a:rPr>
              <a:t> </a:t>
            </a:r>
            <a:r>
              <a:rPr sz="1300" dirty="0">
                <a:latin typeface="Calibri"/>
                <a:cs typeface="Calibri"/>
              </a:rPr>
              <a:t>and</a:t>
            </a:r>
            <a:r>
              <a:rPr sz="1300" spc="114" dirty="0">
                <a:latin typeface="Calibri"/>
                <a:cs typeface="Calibri"/>
              </a:rPr>
              <a:t> </a:t>
            </a:r>
            <a:r>
              <a:rPr sz="1300" dirty="0">
                <a:latin typeface="Calibri"/>
                <a:cs typeface="Calibri"/>
              </a:rPr>
              <a:t>murals</a:t>
            </a:r>
            <a:r>
              <a:rPr sz="1300" spc="100" dirty="0">
                <a:latin typeface="Calibri"/>
                <a:cs typeface="Calibri"/>
              </a:rPr>
              <a:t> </a:t>
            </a:r>
            <a:r>
              <a:rPr sz="1300" dirty="0">
                <a:latin typeface="Calibri"/>
                <a:cs typeface="Calibri"/>
              </a:rPr>
              <a:t>that</a:t>
            </a:r>
            <a:r>
              <a:rPr sz="1300" spc="110" dirty="0">
                <a:latin typeface="Calibri"/>
                <a:cs typeface="Calibri"/>
              </a:rPr>
              <a:t> </a:t>
            </a:r>
            <a:r>
              <a:rPr sz="1300" dirty="0">
                <a:latin typeface="Calibri"/>
                <a:cs typeface="Calibri"/>
              </a:rPr>
              <a:t>highlight</a:t>
            </a:r>
            <a:r>
              <a:rPr sz="1300" spc="120" dirty="0">
                <a:latin typeface="Calibri"/>
                <a:cs typeface="Calibri"/>
              </a:rPr>
              <a:t> </a:t>
            </a:r>
            <a:r>
              <a:rPr sz="1300" spc="-10" dirty="0">
                <a:latin typeface="Calibri"/>
                <a:cs typeface="Calibri"/>
              </a:rPr>
              <a:t>school </a:t>
            </a:r>
            <a:r>
              <a:rPr sz="1300" dirty="0">
                <a:latin typeface="Calibri"/>
                <a:cs typeface="Calibri"/>
              </a:rPr>
              <a:t>and</a:t>
            </a:r>
            <a:r>
              <a:rPr sz="1300" spc="50" dirty="0">
                <a:latin typeface="Calibri"/>
                <a:cs typeface="Calibri"/>
              </a:rPr>
              <a:t> </a:t>
            </a:r>
            <a:r>
              <a:rPr sz="1300" dirty="0">
                <a:latin typeface="Calibri"/>
                <a:cs typeface="Calibri"/>
              </a:rPr>
              <a:t>community.</a:t>
            </a:r>
            <a:r>
              <a:rPr sz="1300" spc="40" dirty="0">
                <a:latin typeface="Calibri"/>
                <a:cs typeface="Calibri"/>
              </a:rPr>
              <a:t> </a:t>
            </a:r>
            <a:r>
              <a:rPr sz="1300" dirty="0">
                <a:latin typeface="Calibri"/>
                <a:cs typeface="Calibri"/>
              </a:rPr>
              <a:t>Currently,</a:t>
            </a:r>
            <a:r>
              <a:rPr sz="1300" spc="65" dirty="0">
                <a:latin typeface="Calibri"/>
                <a:cs typeface="Calibri"/>
              </a:rPr>
              <a:t> </a:t>
            </a:r>
            <a:r>
              <a:rPr sz="1300" dirty="0">
                <a:latin typeface="Calibri"/>
                <a:cs typeface="Calibri"/>
              </a:rPr>
              <a:t>I</a:t>
            </a:r>
            <a:r>
              <a:rPr sz="1300" spc="45" dirty="0">
                <a:latin typeface="Calibri"/>
                <a:cs typeface="Calibri"/>
              </a:rPr>
              <a:t> </a:t>
            </a:r>
            <a:r>
              <a:rPr sz="1300" dirty="0">
                <a:latin typeface="Calibri"/>
                <a:cs typeface="Calibri"/>
              </a:rPr>
              <a:t>am</a:t>
            </a:r>
            <a:r>
              <a:rPr sz="1300" spc="60" dirty="0">
                <a:latin typeface="Calibri"/>
                <a:cs typeface="Calibri"/>
              </a:rPr>
              <a:t> </a:t>
            </a:r>
            <a:r>
              <a:rPr sz="1300" dirty="0">
                <a:latin typeface="Calibri"/>
                <a:cs typeface="Calibri"/>
              </a:rPr>
              <a:t>the</a:t>
            </a:r>
            <a:r>
              <a:rPr sz="1300" spc="50" dirty="0">
                <a:latin typeface="Calibri"/>
                <a:cs typeface="Calibri"/>
              </a:rPr>
              <a:t> </a:t>
            </a:r>
            <a:r>
              <a:rPr sz="1300" dirty="0">
                <a:latin typeface="Calibri"/>
                <a:cs typeface="Calibri"/>
              </a:rPr>
              <a:t>resident</a:t>
            </a:r>
            <a:r>
              <a:rPr sz="1300" spc="60" dirty="0">
                <a:latin typeface="Calibri"/>
                <a:cs typeface="Calibri"/>
              </a:rPr>
              <a:t> </a:t>
            </a:r>
            <a:r>
              <a:rPr sz="1300" dirty="0">
                <a:latin typeface="Calibri"/>
                <a:cs typeface="Calibri"/>
              </a:rPr>
              <a:t>potter</a:t>
            </a:r>
            <a:r>
              <a:rPr sz="1300" spc="65" dirty="0">
                <a:latin typeface="Calibri"/>
                <a:cs typeface="Calibri"/>
              </a:rPr>
              <a:t> </a:t>
            </a:r>
            <a:r>
              <a:rPr sz="1300" dirty="0">
                <a:latin typeface="Calibri"/>
                <a:cs typeface="Calibri"/>
              </a:rPr>
              <a:t>at</a:t>
            </a:r>
            <a:r>
              <a:rPr sz="1300" spc="55" dirty="0">
                <a:latin typeface="Calibri"/>
                <a:cs typeface="Calibri"/>
              </a:rPr>
              <a:t> </a:t>
            </a:r>
            <a:r>
              <a:rPr sz="1300" dirty="0">
                <a:latin typeface="Calibri"/>
                <a:cs typeface="Calibri"/>
              </a:rPr>
              <a:t>Old</a:t>
            </a:r>
            <a:r>
              <a:rPr sz="1300" spc="65" dirty="0">
                <a:latin typeface="Calibri"/>
                <a:cs typeface="Calibri"/>
              </a:rPr>
              <a:t> </a:t>
            </a:r>
            <a:r>
              <a:rPr sz="1300" dirty="0">
                <a:latin typeface="Calibri"/>
                <a:cs typeface="Calibri"/>
              </a:rPr>
              <a:t>Bedford</a:t>
            </a:r>
            <a:r>
              <a:rPr sz="1300" spc="65" dirty="0">
                <a:latin typeface="Calibri"/>
                <a:cs typeface="Calibri"/>
              </a:rPr>
              <a:t> </a:t>
            </a:r>
            <a:r>
              <a:rPr sz="1300" dirty="0">
                <a:latin typeface="Calibri"/>
                <a:cs typeface="Calibri"/>
              </a:rPr>
              <a:t>Village</a:t>
            </a:r>
            <a:r>
              <a:rPr sz="1300" spc="70" dirty="0">
                <a:latin typeface="Calibri"/>
                <a:cs typeface="Calibri"/>
              </a:rPr>
              <a:t> </a:t>
            </a:r>
            <a:r>
              <a:rPr sz="1300" dirty="0">
                <a:latin typeface="Calibri"/>
                <a:cs typeface="Calibri"/>
              </a:rPr>
              <a:t>where</a:t>
            </a:r>
            <a:r>
              <a:rPr sz="1300" spc="55" dirty="0">
                <a:latin typeface="Calibri"/>
                <a:cs typeface="Calibri"/>
              </a:rPr>
              <a:t> </a:t>
            </a:r>
            <a:r>
              <a:rPr sz="1300" dirty="0">
                <a:latin typeface="Calibri"/>
                <a:cs typeface="Calibri"/>
              </a:rPr>
              <a:t>I</a:t>
            </a:r>
            <a:r>
              <a:rPr sz="1300" spc="65" dirty="0">
                <a:latin typeface="Calibri"/>
                <a:cs typeface="Calibri"/>
              </a:rPr>
              <a:t> </a:t>
            </a:r>
            <a:r>
              <a:rPr sz="1300" dirty="0">
                <a:latin typeface="Calibri"/>
                <a:cs typeface="Calibri"/>
              </a:rPr>
              <a:t>specialize</a:t>
            </a:r>
            <a:r>
              <a:rPr sz="1300" spc="50" dirty="0">
                <a:latin typeface="Calibri"/>
                <a:cs typeface="Calibri"/>
              </a:rPr>
              <a:t> </a:t>
            </a:r>
            <a:r>
              <a:rPr sz="1300" dirty="0">
                <a:latin typeface="Calibri"/>
                <a:cs typeface="Calibri"/>
              </a:rPr>
              <a:t>in</a:t>
            </a:r>
            <a:r>
              <a:rPr sz="1300" spc="60" dirty="0">
                <a:latin typeface="Calibri"/>
                <a:cs typeface="Calibri"/>
              </a:rPr>
              <a:t> </a:t>
            </a:r>
            <a:r>
              <a:rPr sz="1300" dirty="0">
                <a:latin typeface="Calibri"/>
                <a:cs typeface="Calibri"/>
              </a:rPr>
              <a:t>historical</a:t>
            </a:r>
            <a:r>
              <a:rPr sz="1300" spc="70" dirty="0">
                <a:latin typeface="Calibri"/>
                <a:cs typeface="Calibri"/>
              </a:rPr>
              <a:t> </a:t>
            </a:r>
            <a:r>
              <a:rPr sz="1300" dirty="0">
                <a:latin typeface="Calibri"/>
                <a:cs typeface="Calibri"/>
              </a:rPr>
              <a:t>interpretation</a:t>
            </a:r>
            <a:r>
              <a:rPr sz="1300" spc="65" dirty="0">
                <a:latin typeface="Calibri"/>
                <a:cs typeface="Calibri"/>
              </a:rPr>
              <a:t> </a:t>
            </a:r>
            <a:r>
              <a:rPr sz="1300" spc="-25" dirty="0">
                <a:latin typeface="Calibri"/>
                <a:cs typeface="Calibri"/>
              </a:rPr>
              <a:t>of </a:t>
            </a:r>
            <a:r>
              <a:rPr sz="1300" dirty="0">
                <a:latin typeface="Calibri"/>
                <a:cs typeface="Calibri"/>
              </a:rPr>
              <a:t>early</a:t>
            </a:r>
            <a:r>
              <a:rPr sz="1300" spc="30" dirty="0">
                <a:latin typeface="Calibri"/>
                <a:cs typeface="Calibri"/>
              </a:rPr>
              <a:t> </a:t>
            </a:r>
            <a:r>
              <a:rPr sz="1300" dirty="0">
                <a:latin typeface="Calibri"/>
                <a:cs typeface="Calibri"/>
              </a:rPr>
              <a:t>Colonial</a:t>
            </a:r>
            <a:r>
              <a:rPr sz="1300" spc="50" dirty="0">
                <a:latin typeface="Calibri"/>
                <a:cs typeface="Calibri"/>
              </a:rPr>
              <a:t> </a:t>
            </a:r>
            <a:r>
              <a:rPr sz="1300" dirty="0">
                <a:latin typeface="Calibri"/>
                <a:cs typeface="Calibri"/>
              </a:rPr>
              <a:t>pottery.</a:t>
            </a:r>
            <a:r>
              <a:rPr sz="1300" spc="45" dirty="0">
                <a:latin typeface="Calibri"/>
                <a:cs typeface="Calibri"/>
              </a:rPr>
              <a:t> </a:t>
            </a:r>
            <a:r>
              <a:rPr sz="1300" dirty="0">
                <a:latin typeface="Calibri"/>
                <a:cs typeface="Calibri"/>
              </a:rPr>
              <a:t>Clay</a:t>
            </a:r>
            <a:r>
              <a:rPr sz="1300" spc="30" dirty="0">
                <a:latin typeface="Calibri"/>
                <a:cs typeface="Calibri"/>
              </a:rPr>
              <a:t> </a:t>
            </a:r>
            <a:r>
              <a:rPr sz="1300" dirty="0">
                <a:latin typeface="Calibri"/>
                <a:cs typeface="Calibri"/>
              </a:rPr>
              <a:t>making</a:t>
            </a:r>
            <a:r>
              <a:rPr sz="1300" spc="45" dirty="0">
                <a:latin typeface="Calibri"/>
                <a:cs typeface="Calibri"/>
              </a:rPr>
              <a:t> </a:t>
            </a:r>
            <a:r>
              <a:rPr sz="1300" dirty="0">
                <a:latin typeface="Calibri"/>
                <a:cs typeface="Calibri"/>
              </a:rPr>
              <a:t>is</a:t>
            </a:r>
            <a:r>
              <a:rPr sz="1300" spc="35" dirty="0">
                <a:latin typeface="Calibri"/>
                <a:cs typeface="Calibri"/>
              </a:rPr>
              <a:t> </a:t>
            </a:r>
            <a:r>
              <a:rPr sz="1300" dirty="0">
                <a:latin typeface="Calibri"/>
                <a:cs typeface="Calibri"/>
              </a:rPr>
              <a:t>an</a:t>
            </a:r>
            <a:r>
              <a:rPr sz="1300" spc="30" dirty="0">
                <a:latin typeface="Calibri"/>
                <a:cs typeface="Calibri"/>
              </a:rPr>
              <a:t> </a:t>
            </a:r>
            <a:r>
              <a:rPr sz="1300" dirty="0">
                <a:latin typeface="Calibri"/>
                <a:cs typeface="Calibri"/>
              </a:rPr>
              <a:t>important</a:t>
            </a:r>
            <a:r>
              <a:rPr sz="1300" spc="40" dirty="0">
                <a:latin typeface="Calibri"/>
                <a:cs typeface="Calibri"/>
              </a:rPr>
              <a:t> </a:t>
            </a:r>
            <a:r>
              <a:rPr sz="1300" dirty="0">
                <a:latin typeface="Calibri"/>
                <a:cs typeface="Calibri"/>
              </a:rPr>
              <a:t>part</a:t>
            </a:r>
            <a:r>
              <a:rPr sz="1300" spc="40" dirty="0">
                <a:latin typeface="Calibri"/>
                <a:cs typeface="Calibri"/>
              </a:rPr>
              <a:t> </a:t>
            </a:r>
            <a:r>
              <a:rPr sz="1300" dirty="0">
                <a:latin typeface="Calibri"/>
                <a:cs typeface="Calibri"/>
              </a:rPr>
              <a:t>of</a:t>
            </a:r>
            <a:r>
              <a:rPr sz="1300" spc="40" dirty="0">
                <a:latin typeface="Calibri"/>
                <a:cs typeface="Calibri"/>
              </a:rPr>
              <a:t> </a:t>
            </a:r>
            <a:r>
              <a:rPr sz="1300" dirty="0">
                <a:latin typeface="Calibri"/>
                <a:cs typeface="Calibri"/>
              </a:rPr>
              <a:t>human</a:t>
            </a:r>
            <a:r>
              <a:rPr sz="1300" spc="60" dirty="0">
                <a:latin typeface="Calibri"/>
                <a:cs typeface="Calibri"/>
              </a:rPr>
              <a:t> </a:t>
            </a:r>
            <a:r>
              <a:rPr sz="1300" dirty="0">
                <a:latin typeface="Calibri"/>
                <a:cs typeface="Calibri"/>
              </a:rPr>
              <a:t>growth</a:t>
            </a:r>
            <a:r>
              <a:rPr sz="1300" spc="45" dirty="0">
                <a:latin typeface="Calibri"/>
                <a:cs typeface="Calibri"/>
              </a:rPr>
              <a:t> </a:t>
            </a:r>
            <a:r>
              <a:rPr sz="1300" dirty="0">
                <a:latin typeface="Calibri"/>
                <a:cs typeface="Calibri"/>
              </a:rPr>
              <a:t>through</a:t>
            </a:r>
            <a:r>
              <a:rPr sz="1300" spc="45" dirty="0">
                <a:latin typeface="Calibri"/>
                <a:cs typeface="Calibri"/>
              </a:rPr>
              <a:t> </a:t>
            </a:r>
            <a:r>
              <a:rPr sz="1300" spc="-30" dirty="0">
                <a:latin typeface="Calibri"/>
                <a:cs typeface="Calibri"/>
              </a:rPr>
              <a:t>hands-</a:t>
            </a:r>
            <a:r>
              <a:rPr sz="1300" dirty="0">
                <a:latin typeface="Calibri"/>
                <a:cs typeface="Calibri"/>
              </a:rPr>
              <a:t>on</a:t>
            </a:r>
            <a:r>
              <a:rPr sz="1300" spc="40" dirty="0">
                <a:latin typeface="Calibri"/>
                <a:cs typeface="Calibri"/>
              </a:rPr>
              <a:t> </a:t>
            </a:r>
            <a:r>
              <a:rPr sz="1300" dirty="0">
                <a:latin typeface="Calibri"/>
                <a:cs typeface="Calibri"/>
              </a:rPr>
              <a:t>manipulation</a:t>
            </a:r>
            <a:r>
              <a:rPr sz="1300" spc="45" dirty="0">
                <a:latin typeface="Calibri"/>
                <a:cs typeface="Calibri"/>
              </a:rPr>
              <a:t> </a:t>
            </a:r>
            <a:r>
              <a:rPr sz="1300" dirty="0">
                <a:latin typeface="Calibri"/>
                <a:cs typeface="Calibri"/>
              </a:rPr>
              <a:t>of</a:t>
            </a:r>
            <a:r>
              <a:rPr sz="1300" spc="40" dirty="0">
                <a:latin typeface="Calibri"/>
                <a:cs typeface="Calibri"/>
              </a:rPr>
              <a:t> </a:t>
            </a:r>
            <a:r>
              <a:rPr sz="1300" dirty="0">
                <a:latin typeface="Calibri"/>
                <a:cs typeface="Calibri"/>
              </a:rPr>
              <a:t>creative</a:t>
            </a:r>
            <a:r>
              <a:rPr sz="1300" spc="50" dirty="0">
                <a:latin typeface="Calibri"/>
                <a:cs typeface="Calibri"/>
              </a:rPr>
              <a:t> </a:t>
            </a:r>
            <a:r>
              <a:rPr sz="1300" spc="-10" dirty="0">
                <a:latin typeface="Calibri"/>
                <a:cs typeface="Calibri"/>
              </a:rPr>
              <a:t>ideas </a:t>
            </a:r>
            <a:r>
              <a:rPr sz="1300" dirty="0">
                <a:latin typeface="Calibri"/>
                <a:cs typeface="Calibri"/>
              </a:rPr>
              <a:t>in</a:t>
            </a:r>
            <a:r>
              <a:rPr sz="1300" spc="80" dirty="0">
                <a:latin typeface="Calibri"/>
                <a:cs typeface="Calibri"/>
              </a:rPr>
              <a:t> </a:t>
            </a:r>
            <a:r>
              <a:rPr sz="1300" dirty="0">
                <a:latin typeface="Calibri"/>
                <a:cs typeface="Calibri"/>
              </a:rPr>
              <a:t>a</a:t>
            </a:r>
            <a:r>
              <a:rPr sz="1300" spc="105" dirty="0">
                <a:latin typeface="Calibri"/>
                <a:cs typeface="Calibri"/>
              </a:rPr>
              <a:t> </a:t>
            </a:r>
            <a:r>
              <a:rPr sz="1300" spc="-35" dirty="0">
                <a:latin typeface="Calibri"/>
                <a:cs typeface="Calibri"/>
              </a:rPr>
              <a:t>three-</a:t>
            </a:r>
            <a:r>
              <a:rPr sz="1300" dirty="0">
                <a:latin typeface="Calibri"/>
                <a:cs typeface="Calibri"/>
              </a:rPr>
              <a:t>dimensional</a:t>
            </a:r>
            <a:r>
              <a:rPr sz="1300" spc="95" dirty="0">
                <a:latin typeface="Calibri"/>
                <a:cs typeface="Calibri"/>
              </a:rPr>
              <a:t> </a:t>
            </a:r>
            <a:r>
              <a:rPr sz="1300" dirty="0">
                <a:latin typeface="Calibri"/>
                <a:cs typeface="Calibri"/>
              </a:rPr>
              <a:t>way.“</a:t>
            </a:r>
            <a:r>
              <a:rPr sz="1300" spc="90" dirty="0">
                <a:latin typeface="Calibri"/>
                <a:cs typeface="Calibri"/>
              </a:rPr>
              <a:t> </a:t>
            </a:r>
            <a:r>
              <a:rPr sz="1300" dirty="0">
                <a:latin typeface="Calibri"/>
                <a:cs typeface="Calibri"/>
              </a:rPr>
              <a:t>Bob</a:t>
            </a:r>
            <a:r>
              <a:rPr sz="1300" spc="95" dirty="0">
                <a:latin typeface="Calibri"/>
                <a:cs typeface="Calibri"/>
              </a:rPr>
              <a:t> </a:t>
            </a:r>
            <a:r>
              <a:rPr sz="1300" dirty="0">
                <a:latin typeface="Calibri"/>
                <a:cs typeface="Calibri"/>
              </a:rPr>
              <a:t>also</a:t>
            </a:r>
            <a:r>
              <a:rPr sz="1300" spc="90" dirty="0">
                <a:latin typeface="Calibri"/>
                <a:cs typeface="Calibri"/>
              </a:rPr>
              <a:t> </a:t>
            </a:r>
            <a:r>
              <a:rPr sz="1300" dirty="0">
                <a:latin typeface="Calibri"/>
                <a:cs typeface="Calibri"/>
              </a:rPr>
              <a:t>has</a:t>
            </a:r>
            <a:r>
              <a:rPr sz="1300" spc="90" dirty="0">
                <a:latin typeface="Calibri"/>
                <a:cs typeface="Calibri"/>
              </a:rPr>
              <a:t> </a:t>
            </a:r>
            <a:r>
              <a:rPr sz="1300" dirty="0">
                <a:latin typeface="Calibri"/>
                <a:cs typeface="Calibri"/>
              </a:rPr>
              <a:t>an</a:t>
            </a:r>
            <a:r>
              <a:rPr sz="1300" spc="80" dirty="0">
                <a:latin typeface="Calibri"/>
                <a:cs typeface="Calibri"/>
              </a:rPr>
              <a:t> </a:t>
            </a:r>
            <a:r>
              <a:rPr sz="1300" dirty="0">
                <a:latin typeface="Calibri"/>
                <a:cs typeface="Calibri"/>
              </a:rPr>
              <a:t>extensive</a:t>
            </a:r>
            <a:r>
              <a:rPr sz="1300" spc="100" dirty="0">
                <a:latin typeface="Calibri"/>
                <a:cs typeface="Calibri"/>
              </a:rPr>
              <a:t> </a:t>
            </a:r>
            <a:r>
              <a:rPr sz="1300" dirty="0">
                <a:latin typeface="Calibri"/>
                <a:cs typeface="Calibri"/>
              </a:rPr>
              <a:t>background</a:t>
            </a:r>
            <a:r>
              <a:rPr sz="1300" spc="90" dirty="0">
                <a:latin typeface="Calibri"/>
                <a:cs typeface="Calibri"/>
              </a:rPr>
              <a:t> </a:t>
            </a:r>
            <a:r>
              <a:rPr sz="1300" dirty="0">
                <a:latin typeface="Calibri"/>
                <a:cs typeface="Calibri"/>
              </a:rPr>
              <a:t>in</a:t>
            </a:r>
            <a:r>
              <a:rPr sz="1300" spc="90" dirty="0">
                <a:latin typeface="Calibri"/>
                <a:cs typeface="Calibri"/>
              </a:rPr>
              <a:t> </a:t>
            </a:r>
            <a:r>
              <a:rPr sz="1300" dirty="0">
                <a:latin typeface="Calibri"/>
                <a:cs typeface="Calibri"/>
              </a:rPr>
              <a:t>jewelry</a:t>
            </a:r>
            <a:r>
              <a:rPr sz="1300" spc="100" dirty="0">
                <a:latin typeface="Calibri"/>
                <a:cs typeface="Calibri"/>
              </a:rPr>
              <a:t> </a:t>
            </a:r>
            <a:r>
              <a:rPr sz="1300" dirty="0">
                <a:latin typeface="Calibri"/>
                <a:cs typeface="Calibri"/>
              </a:rPr>
              <a:t>making,</a:t>
            </a:r>
            <a:r>
              <a:rPr sz="1300" spc="90" dirty="0">
                <a:latin typeface="Calibri"/>
                <a:cs typeface="Calibri"/>
              </a:rPr>
              <a:t> </a:t>
            </a:r>
            <a:r>
              <a:rPr sz="1300" dirty="0">
                <a:latin typeface="Calibri"/>
                <a:cs typeface="Calibri"/>
              </a:rPr>
              <a:t>such</a:t>
            </a:r>
            <a:r>
              <a:rPr sz="1300" spc="85" dirty="0">
                <a:latin typeface="Calibri"/>
                <a:cs typeface="Calibri"/>
              </a:rPr>
              <a:t> </a:t>
            </a:r>
            <a:r>
              <a:rPr sz="1300" dirty="0">
                <a:latin typeface="Calibri"/>
                <a:cs typeface="Calibri"/>
              </a:rPr>
              <a:t>as</a:t>
            </a:r>
            <a:r>
              <a:rPr sz="1300" spc="90" dirty="0">
                <a:latin typeface="Calibri"/>
                <a:cs typeface="Calibri"/>
              </a:rPr>
              <a:t> </a:t>
            </a:r>
            <a:r>
              <a:rPr sz="1300" dirty="0">
                <a:latin typeface="Calibri"/>
                <a:cs typeface="Calibri"/>
              </a:rPr>
              <a:t>creating</a:t>
            </a:r>
            <a:r>
              <a:rPr sz="1300" spc="95" dirty="0">
                <a:latin typeface="Calibri"/>
                <a:cs typeface="Calibri"/>
              </a:rPr>
              <a:t> </a:t>
            </a:r>
            <a:r>
              <a:rPr sz="1300" dirty="0">
                <a:latin typeface="Calibri"/>
                <a:cs typeface="Calibri"/>
              </a:rPr>
              <a:t>cabochons</a:t>
            </a:r>
            <a:r>
              <a:rPr sz="1300" spc="95" dirty="0">
                <a:latin typeface="Calibri"/>
                <a:cs typeface="Calibri"/>
              </a:rPr>
              <a:t> </a:t>
            </a:r>
            <a:r>
              <a:rPr sz="1300" spc="-10" dirty="0">
                <a:latin typeface="Calibri"/>
                <a:cs typeface="Calibri"/>
              </a:rPr>
              <a:t>(dome </a:t>
            </a:r>
            <a:r>
              <a:rPr sz="1300" dirty="0">
                <a:latin typeface="Calibri"/>
                <a:cs typeface="Calibri"/>
              </a:rPr>
              <a:t>shaped,</a:t>
            </a:r>
            <a:r>
              <a:rPr sz="1300" spc="-55" dirty="0">
                <a:latin typeface="Calibri"/>
                <a:cs typeface="Calibri"/>
              </a:rPr>
              <a:t> </a:t>
            </a:r>
            <a:r>
              <a:rPr sz="1300" dirty="0">
                <a:latin typeface="Calibri"/>
                <a:cs typeface="Calibri"/>
              </a:rPr>
              <a:t>flat</a:t>
            </a:r>
            <a:r>
              <a:rPr sz="1300" spc="-60" dirty="0">
                <a:latin typeface="Calibri"/>
                <a:cs typeface="Calibri"/>
              </a:rPr>
              <a:t> </a:t>
            </a:r>
            <a:r>
              <a:rPr sz="1300" dirty="0">
                <a:latin typeface="Calibri"/>
                <a:cs typeface="Calibri"/>
              </a:rPr>
              <a:t>bottomed</a:t>
            </a:r>
            <a:r>
              <a:rPr sz="1300" spc="5" dirty="0">
                <a:latin typeface="Calibri"/>
                <a:cs typeface="Calibri"/>
              </a:rPr>
              <a:t> </a:t>
            </a:r>
            <a:r>
              <a:rPr sz="1300" dirty="0">
                <a:latin typeface="Calibri"/>
                <a:cs typeface="Calibri"/>
              </a:rPr>
              <a:t>stones)</a:t>
            </a:r>
            <a:r>
              <a:rPr sz="1300" spc="-5" dirty="0">
                <a:latin typeface="Calibri"/>
                <a:cs typeface="Calibri"/>
              </a:rPr>
              <a:t> </a:t>
            </a:r>
            <a:r>
              <a:rPr sz="1300" dirty="0">
                <a:latin typeface="Calibri"/>
                <a:cs typeface="Calibri"/>
              </a:rPr>
              <a:t>from</a:t>
            </a:r>
            <a:r>
              <a:rPr sz="1300" spc="-55" dirty="0">
                <a:latin typeface="Calibri"/>
                <a:cs typeface="Calibri"/>
              </a:rPr>
              <a:t> </a:t>
            </a:r>
            <a:r>
              <a:rPr sz="1300" dirty="0">
                <a:latin typeface="Calibri"/>
                <a:cs typeface="Calibri"/>
              </a:rPr>
              <a:t>rocks</a:t>
            </a:r>
            <a:r>
              <a:rPr sz="1300" spc="-75" dirty="0">
                <a:latin typeface="Calibri"/>
                <a:cs typeface="Calibri"/>
              </a:rPr>
              <a:t> </a:t>
            </a:r>
            <a:r>
              <a:rPr sz="1300" dirty="0">
                <a:latin typeface="Calibri"/>
                <a:cs typeface="Calibri"/>
              </a:rPr>
              <a:t>in</a:t>
            </a:r>
            <a:r>
              <a:rPr sz="1300" spc="-70" dirty="0">
                <a:latin typeface="Calibri"/>
                <a:cs typeface="Calibri"/>
              </a:rPr>
              <a:t> </a:t>
            </a:r>
            <a:r>
              <a:rPr sz="1300" dirty="0">
                <a:latin typeface="Calibri"/>
                <a:cs typeface="Calibri"/>
              </a:rPr>
              <a:t>the</a:t>
            </a:r>
            <a:r>
              <a:rPr sz="1300" spc="-45" dirty="0">
                <a:latin typeface="Calibri"/>
                <a:cs typeface="Calibri"/>
              </a:rPr>
              <a:t> </a:t>
            </a:r>
            <a:r>
              <a:rPr sz="1300" spc="-10" dirty="0">
                <a:latin typeface="Calibri"/>
                <a:cs typeface="Calibri"/>
              </a:rPr>
              <a:t>rough.</a:t>
            </a:r>
            <a:r>
              <a:rPr sz="1300" spc="-65" dirty="0">
                <a:latin typeface="Calibri"/>
                <a:cs typeface="Calibri"/>
              </a:rPr>
              <a:t> </a:t>
            </a:r>
            <a:r>
              <a:rPr sz="1300" dirty="0">
                <a:latin typeface="Calibri"/>
                <a:cs typeface="Calibri"/>
              </a:rPr>
              <a:t>He</a:t>
            </a:r>
            <a:r>
              <a:rPr sz="1300" spc="-45" dirty="0">
                <a:latin typeface="Calibri"/>
                <a:cs typeface="Calibri"/>
              </a:rPr>
              <a:t> </a:t>
            </a:r>
            <a:r>
              <a:rPr sz="1300" dirty="0">
                <a:latin typeface="Calibri"/>
                <a:cs typeface="Calibri"/>
              </a:rPr>
              <a:t>also</a:t>
            </a:r>
            <a:r>
              <a:rPr sz="1300" spc="-65" dirty="0">
                <a:latin typeface="Calibri"/>
                <a:cs typeface="Calibri"/>
              </a:rPr>
              <a:t> </a:t>
            </a:r>
            <a:r>
              <a:rPr sz="1300" dirty="0">
                <a:latin typeface="Calibri"/>
                <a:cs typeface="Calibri"/>
              </a:rPr>
              <a:t>specializes</a:t>
            </a:r>
            <a:r>
              <a:rPr sz="1300" spc="-35" dirty="0">
                <a:latin typeface="Calibri"/>
                <a:cs typeface="Calibri"/>
              </a:rPr>
              <a:t> </a:t>
            </a:r>
            <a:r>
              <a:rPr sz="1300" dirty="0">
                <a:latin typeface="Calibri"/>
                <a:cs typeface="Calibri"/>
              </a:rPr>
              <a:t>in</a:t>
            </a:r>
            <a:r>
              <a:rPr sz="1300" spc="-75" dirty="0">
                <a:latin typeface="Calibri"/>
                <a:cs typeface="Calibri"/>
              </a:rPr>
              <a:t> </a:t>
            </a:r>
            <a:r>
              <a:rPr sz="1300" dirty="0">
                <a:latin typeface="Calibri"/>
                <a:cs typeface="Calibri"/>
              </a:rPr>
              <a:t>casting</a:t>
            </a:r>
            <a:r>
              <a:rPr sz="1300" spc="-20" dirty="0">
                <a:latin typeface="Calibri"/>
                <a:cs typeface="Calibri"/>
              </a:rPr>
              <a:t> </a:t>
            </a:r>
            <a:r>
              <a:rPr sz="1300" dirty="0">
                <a:latin typeface="Calibri"/>
                <a:cs typeface="Calibri"/>
              </a:rPr>
              <a:t>medals</a:t>
            </a:r>
            <a:r>
              <a:rPr sz="1300" spc="-50" dirty="0">
                <a:latin typeface="Calibri"/>
                <a:cs typeface="Calibri"/>
              </a:rPr>
              <a:t> </a:t>
            </a:r>
            <a:r>
              <a:rPr sz="1300" dirty="0">
                <a:latin typeface="Calibri"/>
                <a:cs typeface="Calibri"/>
              </a:rPr>
              <a:t>with</a:t>
            </a:r>
            <a:r>
              <a:rPr sz="1300" spc="-50" dirty="0">
                <a:latin typeface="Calibri"/>
                <a:cs typeface="Calibri"/>
              </a:rPr>
              <a:t> </a:t>
            </a:r>
            <a:r>
              <a:rPr sz="1300" dirty="0">
                <a:latin typeface="Calibri"/>
                <a:cs typeface="Calibri"/>
              </a:rPr>
              <a:t>the</a:t>
            </a:r>
            <a:r>
              <a:rPr sz="1300" spc="-60" dirty="0">
                <a:latin typeface="Calibri"/>
                <a:cs typeface="Calibri"/>
              </a:rPr>
              <a:t> </a:t>
            </a:r>
            <a:r>
              <a:rPr sz="1300" dirty="0">
                <a:latin typeface="Calibri"/>
                <a:cs typeface="Calibri"/>
              </a:rPr>
              <a:t>lost</a:t>
            </a:r>
            <a:r>
              <a:rPr sz="1300" spc="-55" dirty="0">
                <a:latin typeface="Calibri"/>
                <a:cs typeface="Calibri"/>
              </a:rPr>
              <a:t> </a:t>
            </a:r>
            <a:r>
              <a:rPr sz="1300" dirty="0">
                <a:latin typeface="Calibri"/>
                <a:cs typeface="Calibri"/>
              </a:rPr>
              <a:t>wax</a:t>
            </a:r>
            <a:r>
              <a:rPr sz="1300" spc="-65" dirty="0">
                <a:latin typeface="Calibri"/>
                <a:cs typeface="Calibri"/>
              </a:rPr>
              <a:t> </a:t>
            </a:r>
            <a:r>
              <a:rPr sz="1300" spc="-10" dirty="0">
                <a:latin typeface="Calibri"/>
                <a:cs typeface="Calibri"/>
              </a:rPr>
              <a:t>method.</a:t>
            </a:r>
            <a:endParaRPr sz="1300">
              <a:latin typeface="Calibri"/>
              <a:cs typeface="Calibri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3411473" y="829817"/>
            <a:ext cx="3314700" cy="0"/>
          </a:xfrm>
          <a:custGeom>
            <a:avLst/>
            <a:gdLst/>
            <a:ahLst/>
            <a:cxnLst/>
            <a:rect l="l" t="t" r="r" b="b"/>
            <a:pathLst>
              <a:path w="3314700">
                <a:moveTo>
                  <a:pt x="0" y="0"/>
                </a:moveTo>
                <a:lnTo>
                  <a:pt x="3314319" y="0"/>
                </a:lnTo>
              </a:path>
            </a:pathLst>
          </a:custGeom>
          <a:ln w="381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1940432" y="909065"/>
            <a:ext cx="4204970" cy="291084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030730">
              <a:lnSpc>
                <a:spcPct val="100000"/>
              </a:lnSpc>
              <a:spcBef>
                <a:spcPts val="105"/>
              </a:spcBef>
            </a:pPr>
            <a:r>
              <a:rPr sz="1400" dirty="0">
                <a:latin typeface="Calibri"/>
                <a:cs typeface="Calibri"/>
              </a:rPr>
              <a:t>Visual</a:t>
            </a:r>
            <a:r>
              <a:rPr sz="1400" spc="-2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Arts</a:t>
            </a:r>
            <a:r>
              <a:rPr sz="1400" spc="-8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-</a:t>
            </a:r>
            <a:r>
              <a:rPr sz="1400" spc="-6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Ceramics,</a:t>
            </a:r>
            <a:r>
              <a:rPr sz="1400" spc="-55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Jewelry</a:t>
            </a:r>
            <a:endParaRPr sz="14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14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1100">
              <a:latin typeface="Calibri"/>
              <a:cs typeface="Calibri"/>
            </a:endParaRPr>
          </a:p>
          <a:p>
            <a:pPr marR="67310" algn="ctr">
              <a:lnSpc>
                <a:spcPct val="100000"/>
              </a:lnSpc>
              <a:spcBef>
                <a:spcPts val="5"/>
              </a:spcBef>
            </a:pPr>
            <a:r>
              <a:rPr sz="1800" b="1" dirty="0">
                <a:solidFill>
                  <a:srgbClr val="F4AF20"/>
                </a:solidFill>
                <a:latin typeface="Calibri"/>
                <a:cs typeface="Calibri"/>
              </a:rPr>
              <a:t>Artist</a:t>
            </a:r>
            <a:r>
              <a:rPr sz="1800" b="1" spc="-60" dirty="0">
                <a:solidFill>
                  <a:srgbClr val="F4AF20"/>
                </a:solidFill>
                <a:latin typeface="Calibri"/>
                <a:cs typeface="Calibri"/>
              </a:rPr>
              <a:t> </a:t>
            </a:r>
            <a:r>
              <a:rPr sz="1800" b="1" spc="-10" dirty="0">
                <a:solidFill>
                  <a:srgbClr val="F4AF20"/>
                </a:solidFill>
                <a:latin typeface="Calibri"/>
                <a:cs typeface="Calibri"/>
              </a:rPr>
              <a:t>Contact:</a:t>
            </a:r>
            <a:endParaRPr sz="1800">
              <a:latin typeface="Calibri"/>
              <a:cs typeface="Calibri"/>
            </a:endParaRPr>
          </a:p>
          <a:p>
            <a:pPr marR="1437640" algn="r">
              <a:lnSpc>
                <a:spcPct val="100000"/>
              </a:lnSpc>
              <a:spcBef>
                <a:spcPts val="215"/>
              </a:spcBef>
            </a:pPr>
            <a:r>
              <a:rPr sz="1200" b="1" dirty="0">
                <a:latin typeface="Calibri"/>
                <a:cs typeface="Calibri"/>
              </a:rPr>
              <a:t>213</a:t>
            </a:r>
            <a:r>
              <a:rPr sz="1200" b="1" spc="-35" dirty="0">
                <a:latin typeface="Calibri"/>
                <a:cs typeface="Calibri"/>
              </a:rPr>
              <a:t> </a:t>
            </a:r>
            <a:r>
              <a:rPr sz="1200" b="1" dirty="0">
                <a:latin typeface="Calibri"/>
                <a:cs typeface="Calibri"/>
              </a:rPr>
              <a:t>East</a:t>
            </a:r>
            <a:r>
              <a:rPr sz="1200" b="1" spc="-45" dirty="0">
                <a:latin typeface="Calibri"/>
                <a:cs typeface="Calibri"/>
              </a:rPr>
              <a:t> </a:t>
            </a:r>
            <a:r>
              <a:rPr sz="1200" b="1" dirty="0">
                <a:latin typeface="Calibri"/>
                <a:cs typeface="Calibri"/>
              </a:rPr>
              <a:t>Lloyd</a:t>
            </a:r>
            <a:r>
              <a:rPr sz="1200" b="1" spc="25" dirty="0">
                <a:latin typeface="Calibri"/>
                <a:cs typeface="Calibri"/>
              </a:rPr>
              <a:t> </a:t>
            </a:r>
            <a:r>
              <a:rPr sz="1200" b="1" spc="-10" dirty="0">
                <a:latin typeface="Calibri"/>
                <a:cs typeface="Calibri"/>
              </a:rPr>
              <a:t>Street</a:t>
            </a:r>
            <a:endParaRPr sz="1200">
              <a:latin typeface="Calibri"/>
              <a:cs typeface="Calibri"/>
            </a:endParaRPr>
          </a:p>
          <a:p>
            <a:pPr marR="1440180" algn="r">
              <a:lnSpc>
                <a:spcPct val="100000"/>
              </a:lnSpc>
              <a:spcBef>
                <a:spcPts val="290"/>
              </a:spcBef>
            </a:pPr>
            <a:r>
              <a:rPr sz="1200" b="1" dirty="0">
                <a:latin typeface="Calibri"/>
                <a:cs typeface="Calibri"/>
              </a:rPr>
              <a:t>Ebensburg,</a:t>
            </a:r>
            <a:r>
              <a:rPr sz="1200" b="1" spc="20" dirty="0">
                <a:latin typeface="Calibri"/>
                <a:cs typeface="Calibri"/>
              </a:rPr>
              <a:t> </a:t>
            </a:r>
            <a:r>
              <a:rPr sz="1200" b="1" spc="-15" dirty="0">
                <a:latin typeface="Calibri"/>
                <a:cs typeface="Calibri"/>
              </a:rPr>
              <a:t>PA</a:t>
            </a:r>
            <a:r>
              <a:rPr sz="1200" b="1" spc="-75" dirty="0">
                <a:latin typeface="Calibri"/>
                <a:cs typeface="Calibri"/>
              </a:rPr>
              <a:t> </a:t>
            </a:r>
            <a:r>
              <a:rPr sz="1200" b="1" spc="-10" dirty="0">
                <a:latin typeface="Calibri"/>
                <a:cs typeface="Calibri"/>
              </a:rPr>
              <a:t>15931</a:t>
            </a:r>
            <a:endParaRPr sz="1200">
              <a:latin typeface="Calibri"/>
              <a:cs typeface="Calibri"/>
            </a:endParaRPr>
          </a:p>
          <a:p>
            <a:pPr marR="1442085" algn="r">
              <a:lnSpc>
                <a:spcPct val="100000"/>
              </a:lnSpc>
              <a:spcBef>
                <a:spcPts val="515"/>
              </a:spcBef>
            </a:pPr>
            <a:r>
              <a:rPr sz="1200" b="1" spc="-35" dirty="0">
                <a:latin typeface="Calibri"/>
                <a:cs typeface="Calibri"/>
              </a:rPr>
              <a:t>(814)-</a:t>
            </a:r>
            <a:r>
              <a:rPr sz="1200" b="1" dirty="0">
                <a:latin typeface="Calibri"/>
                <a:cs typeface="Calibri"/>
              </a:rPr>
              <a:t>471-</a:t>
            </a:r>
            <a:r>
              <a:rPr sz="1200" b="1" spc="-20" dirty="0">
                <a:latin typeface="Calibri"/>
                <a:cs typeface="Calibri"/>
              </a:rPr>
              <a:t>6997</a:t>
            </a:r>
            <a:endParaRPr sz="1200">
              <a:latin typeface="Calibri"/>
              <a:cs typeface="Calibri"/>
            </a:endParaRPr>
          </a:p>
          <a:p>
            <a:pPr marL="12700" marR="1440815" indent="1062355" algn="r">
              <a:lnSpc>
                <a:spcPts val="1739"/>
              </a:lnSpc>
              <a:spcBef>
                <a:spcPts val="10"/>
              </a:spcBef>
            </a:pPr>
            <a:r>
              <a:rPr sz="1200" b="1" dirty="0">
                <a:solidFill>
                  <a:srgbClr val="F4AF20"/>
                </a:solidFill>
                <a:latin typeface="Calibri"/>
                <a:cs typeface="Calibri"/>
              </a:rPr>
              <a:t>Age</a:t>
            </a:r>
            <a:r>
              <a:rPr sz="1200" b="1" spc="-35" dirty="0">
                <a:solidFill>
                  <a:srgbClr val="F4AF20"/>
                </a:solidFill>
                <a:latin typeface="Calibri"/>
                <a:cs typeface="Calibri"/>
              </a:rPr>
              <a:t> </a:t>
            </a:r>
            <a:r>
              <a:rPr sz="1200" b="1" dirty="0">
                <a:solidFill>
                  <a:srgbClr val="F4AF20"/>
                </a:solidFill>
                <a:latin typeface="Calibri"/>
                <a:cs typeface="Calibri"/>
              </a:rPr>
              <a:t>Range</a:t>
            </a:r>
            <a:r>
              <a:rPr sz="1200" b="1" spc="5" dirty="0">
                <a:solidFill>
                  <a:srgbClr val="F4AF20"/>
                </a:solidFill>
                <a:latin typeface="Calibri"/>
                <a:cs typeface="Calibri"/>
              </a:rPr>
              <a:t> </a:t>
            </a:r>
            <a:r>
              <a:rPr sz="1200" b="1" dirty="0">
                <a:solidFill>
                  <a:srgbClr val="F4AF20"/>
                </a:solidFill>
                <a:latin typeface="Calibri"/>
                <a:cs typeface="Calibri"/>
              </a:rPr>
              <a:t>for</a:t>
            </a:r>
            <a:r>
              <a:rPr sz="1200" b="1" spc="-40" dirty="0">
                <a:solidFill>
                  <a:srgbClr val="F4AF20"/>
                </a:solidFill>
                <a:latin typeface="Calibri"/>
                <a:cs typeface="Calibri"/>
              </a:rPr>
              <a:t> </a:t>
            </a:r>
            <a:r>
              <a:rPr sz="1200" b="1" spc="-20" dirty="0">
                <a:solidFill>
                  <a:srgbClr val="F4AF20"/>
                </a:solidFill>
                <a:latin typeface="Calibri"/>
                <a:cs typeface="Calibri"/>
              </a:rPr>
              <a:t>Residencies: </a:t>
            </a:r>
            <a:r>
              <a:rPr sz="1200" b="1" dirty="0">
                <a:latin typeface="Calibri"/>
                <a:cs typeface="Calibri"/>
              </a:rPr>
              <a:t>Early</a:t>
            </a:r>
            <a:r>
              <a:rPr sz="1200" b="1" spc="-65" dirty="0">
                <a:latin typeface="Calibri"/>
                <a:cs typeface="Calibri"/>
              </a:rPr>
              <a:t> </a:t>
            </a:r>
            <a:r>
              <a:rPr sz="1200" b="1" dirty="0">
                <a:latin typeface="Calibri"/>
                <a:cs typeface="Calibri"/>
              </a:rPr>
              <a:t>Childhood,</a:t>
            </a:r>
            <a:r>
              <a:rPr sz="1200" b="1" spc="40" dirty="0">
                <a:latin typeface="Calibri"/>
                <a:cs typeface="Calibri"/>
              </a:rPr>
              <a:t> </a:t>
            </a:r>
            <a:r>
              <a:rPr sz="1200" b="1" spc="-10" dirty="0">
                <a:latin typeface="Calibri"/>
                <a:cs typeface="Calibri"/>
              </a:rPr>
              <a:t>Elementary,</a:t>
            </a:r>
            <a:r>
              <a:rPr sz="1200" b="1" spc="-15" dirty="0">
                <a:latin typeface="Calibri"/>
                <a:cs typeface="Calibri"/>
              </a:rPr>
              <a:t> </a:t>
            </a:r>
            <a:r>
              <a:rPr sz="1200" b="1" spc="-10" dirty="0">
                <a:latin typeface="Calibri"/>
                <a:cs typeface="Calibri"/>
              </a:rPr>
              <a:t>Middle/Junior</a:t>
            </a:r>
            <a:endParaRPr sz="1200">
              <a:latin typeface="Calibri"/>
              <a:cs typeface="Calibri"/>
            </a:endParaRPr>
          </a:p>
          <a:p>
            <a:pPr marR="1441450" algn="r">
              <a:lnSpc>
                <a:spcPct val="100000"/>
              </a:lnSpc>
              <a:spcBef>
                <a:spcPts val="290"/>
              </a:spcBef>
            </a:pPr>
            <a:r>
              <a:rPr sz="1200" b="1" dirty="0">
                <a:latin typeface="Calibri"/>
                <a:cs typeface="Calibri"/>
              </a:rPr>
              <a:t>&amp;</a:t>
            </a:r>
            <a:r>
              <a:rPr sz="1200" b="1" spc="20" dirty="0">
                <a:latin typeface="Calibri"/>
                <a:cs typeface="Calibri"/>
              </a:rPr>
              <a:t> </a:t>
            </a:r>
            <a:r>
              <a:rPr sz="1200" b="1" dirty="0">
                <a:latin typeface="Calibri"/>
                <a:cs typeface="Calibri"/>
              </a:rPr>
              <a:t>High</a:t>
            </a:r>
            <a:r>
              <a:rPr sz="1200" b="1" spc="80" dirty="0">
                <a:latin typeface="Calibri"/>
                <a:cs typeface="Calibri"/>
              </a:rPr>
              <a:t> </a:t>
            </a:r>
            <a:r>
              <a:rPr sz="1200" b="1" dirty="0">
                <a:latin typeface="Calibri"/>
                <a:cs typeface="Calibri"/>
              </a:rPr>
              <a:t>School,</a:t>
            </a:r>
            <a:r>
              <a:rPr sz="1200" b="1" spc="5" dirty="0">
                <a:latin typeface="Calibri"/>
                <a:cs typeface="Calibri"/>
              </a:rPr>
              <a:t> </a:t>
            </a:r>
            <a:r>
              <a:rPr sz="1200" b="1" dirty="0">
                <a:latin typeface="Calibri"/>
                <a:cs typeface="Calibri"/>
              </a:rPr>
              <a:t>Adult, </a:t>
            </a:r>
            <a:r>
              <a:rPr sz="1200" b="1" spc="-10" dirty="0">
                <a:latin typeface="Calibri"/>
                <a:cs typeface="Calibri"/>
              </a:rPr>
              <a:t>Senior</a:t>
            </a:r>
            <a:endParaRPr sz="1200">
              <a:latin typeface="Calibri"/>
              <a:cs typeface="Calibri"/>
            </a:endParaRPr>
          </a:p>
          <a:p>
            <a:pPr marL="1015365" marR="1437005" indent="1013460" algn="r">
              <a:lnSpc>
                <a:spcPts val="1739"/>
              </a:lnSpc>
              <a:spcBef>
                <a:spcPts val="10"/>
              </a:spcBef>
            </a:pPr>
            <a:r>
              <a:rPr sz="1200" b="1" spc="-20" dirty="0">
                <a:solidFill>
                  <a:srgbClr val="F4AF20"/>
                </a:solidFill>
                <a:latin typeface="Calibri"/>
                <a:cs typeface="Calibri"/>
              </a:rPr>
              <a:t>References: </a:t>
            </a:r>
            <a:r>
              <a:rPr sz="1200" b="1" dirty="0">
                <a:latin typeface="Calibri"/>
                <a:cs typeface="Calibri"/>
              </a:rPr>
              <a:t>Old</a:t>
            </a:r>
            <a:r>
              <a:rPr sz="1200" b="1" spc="-25" dirty="0">
                <a:latin typeface="Calibri"/>
                <a:cs typeface="Calibri"/>
              </a:rPr>
              <a:t> </a:t>
            </a:r>
            <a:r>
              <a:rPr sz="1200" b="1" dirty="0">
                <a:latin typeface="Calibri"/>
                <a:cs typeface="Calibri"/>
              </a:rPr>
              <a:t>Bedford</a:t>
            </a:r>
            <a:r>
              <a:rPr sz="1200" b="1" spc="-55" dirty="0">
                <a:latin typeface="Calibri"/>
                <a:cs typeface="Calibri"/>
              </a:rPr>
              <a:t> </a:t>
            </a:r>
            <a:r>
              <a:rPr sz="1200" b="1" dirty="0">
                <a:latin typeface="Calibri"/>
                <a:cs typeface="Calibri"/>
              </a:rPr>
              <a:t>Village,</a:t>
            </a:r>
            <a:r>
              <a:rPr sz="1200" b="1" spc="50" dirty="0">
                <a:latin typeface="Calibri"/>
                <a:cs typeface="Calibri"/>
              </a:rPr>
              <a:t> </a:t>
            </a:r>
            <a:r>
              <a:rPr sz="1200" b="1" spc="-10" dirty="0">
                <a:latin typeface="Calibri"/>
                <a:cs typeface="Calibri"/>
              </a:rPr>
              <a:t>Bonnie</a:t>
            </a:r>
            <a:endParaRPr sz="1200">
              <a:latin typeface="Calibri"/>
              <a:cs typeface="Calibri"/>
            </a:endParaRPr>
          </a:p>
          <a:p>
            <a:pPr marR="1442085" algn="r">
              <a:lnSpc>
                <a:spcPct val="100000"/>
              </a:lnSpc>
              <a:spcBef>
                <a:spcPts val="290"/>
              </a:spcBef>
            </a:pPr>
            <a:r>
              <a:rPr sz="1200" b="1" dirty="0">
                <a:latin typeface="Calibri"/>
                <a:cs typeface="Calibri"/>
              </a:rPr>
              <a:t>814-623-</a:t>
            </a:r>
            <a:r>
              <a:rPr sz="1200" b="1" spc="-20" dirty="0">
                <a:latin typeface="Calibri"/>
                <a:cs typeface="Calibri"/>
              </a:rPr>
              <a:t>1156</a:t>
            </a:r>
            <a:endParaRPr sz="1200">
              <a:latin typeface="Calibri"/>
              <a:cs typeface="Calibri"/>
            </a:endParaRPr>
          </a:p>
        </p:txBody>
      </p:sp>
      <p:pic>
        <p:nvPicPr>
          <p:cNvPr id="6" name="object 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064252" y="1359408"/>
            <a:ext cx="2485644" cy="2749296"/>
          </a:xfrm>
          <a:prstGeom prst="rect">
            <a:avLst/>
          </a:prstGeom>
        </p:spPr>
      </p:pic>
      <p:sp>
        <p:nvSpPr>
          <p:cNvPr id="7" name="object 7"/>
          <p:cNvSpPr/>
          <p:nvPr/>
        </p:nvSpPr>
        <p:spPr>
          <a:xfrm>
            <a:off x="169164" y="146303"/>
            <a:ext cx="396240" cy="338455"/>
          </a:xfrm>
          <a:custGeom>
            <a:avLst/>
            <a:gdLst/>
            <a:ahLst/>
            <a:cxnLst/>
            <a:rect l="l" t="t" r="r" b="b"/>
            <a:pathLst>
              <a:path w="396240" h="338455">
                <a:moveTo>
                  <a:pt x="339217" y="198755"/>
                </a:moveTo>
                <a:lnTo>
                  <a:pt x="197878" y="64897"/>
                </a:lnTo>
                <a:lnTo>
                  <a:pt x="56540" y="198755"/>
                </a:lnTo>
                <a:lnTo>
                  <a:pt x="56540" y="338328"/>
                </a:lnTo>
                <a:lnTo>
                  <a:pt x="169608" y="338328"/>
                </a:lnTo>
                <a:lnTo>
                  <a:pt x="169608" y="220980"/>
                </a:lnTo>
                <a:lnTo>
                  <a:pt x="226148" y="220980"/>
                </a:lnTo>
                <a:lnTo>
                  <a:pt x="226148" y="338328"/>
                </a:lnTo>
                <a:lnTo>
                  <a:pt x="339217" y="338328"/>
                </a:lnTo>
                <a:lnTo>
                  <a:pt x="339217" y="198755"/>
                </a:lnTo>
                <a:close/>
              </a:path>
              <a:path w="396240" h="338455">
                <a:moveTo>
                  <a:pt x="395757" y="187972"/>
                </a:moveTo>
                <a:lnTo>
                  <a:pt x="197878" y="0"/>
                </a:lnTo>
                <a:lnTo>
                  <a:pt x="0" y="187972"/>
                </a:lnTo>
                <a:lnTo>
                  <a:pt x="21209" y="205867"/>
                </a:lnTo>
                <a:lnTo>
                  <a:pt x="197878" y="38481"/>
                </a:lnTo>
                <a:lnTo>
                  <a:pt x="374561" y="205867"/>
                </a:lnTo>
                <a:lnTo>
                  <a:pt x="395757" y="187972"/>
                </a:lnTo>
                <a:close/>
              </a:path>
            </a:pathLst>
          </a:custGeom>
          <a:solidFill>
            <a:srgbClr val="1288C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188163" y="521335"/>
            <a:ext cx="337820" cy="1320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700" u="sng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libri"/>
                <a:cs typeface="Calibri"/>
                <a:hlinkClick r:id="rId3" action="ppaction://hlinksldjump"/>
              </a:rPr>
              <a:t>Artist</a:t>
            </a:r>
            <a:r>
              <a:rPr sz="700" u="sng" spc="-30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libri"/>
                <a:cs typeface="Calibri"/>
                <a:hlinkClick r:id="rId3" action="ppaction://hlinksldjump"/>
              </a:rPr>
              <a:t> </a:t>
            </a:r>
            <a:r>
              <a:rPr sz="700" u="sng" spc="-20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libri"/>
                <a:cs typeface="Calibri"/>
                <a:hlinkClick r:id="rId3" action="ppaction://hlinksldjump"/>
              </a:rPr>
              <a:t>list</a:t>
            </a:r>
            <a:endParaRPr sz="7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868551" y="3858259"/>
            <a:ext cx="1857375" cy="60896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95"/>
              </a:spcBef>
            </a:pPr>
            <a:r>
              <a:rPr sz="1600" u="sng" spc="-20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libri"/>
                <a:cs typeface="Calibri"/>
                <a:hlinkClick r:id="rId2" action="ppaction://hlinksldjump"/>
              </a:rPr>
              <a:t>Bridget</a:t>
            </a:r>
            <a:r>
              <a:rPr sz="1600" u="sng" spc="-35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libri"/>
                <a:cs typeface="Calibri"/>
                <a:hlinkClick r:id="rId2" action="ppaction://hlinksldjump"/>
              </a:rPr>
              <a:t> </a:t>
            </a:r>
            <a:r>
              <a:rPr sz="1600" u="sng" spc="-20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libri"/>
                <a:cs typeface="Calibri"/>
                <a:hlinkClick r:id="rId2" action="ppaction://hlinksldjump"/>
              </a:rPr>
              <a:t>Mayak</a:t>
            </a:r>
            <a:endParaRPr sz="1600">
              <a:latin typeface="Calibri"/>
              <a:cs typeface="Calibri"/>
            </a:endParaRPr>
          </a:p>
          <a:p>
            <a:pPr algn="ctr">
              <a:lnSpc>
                <a:spcPct val="100000"/>
              </a:lnSpc>
              <a:spcBef>
                <a:spcPts val="30"/>
              </a:spcBef>
            </a:pPr>
            <a:r>
              <a:rPr sz="1100" u="sng" spc="-10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libri"/>
                <a:cs typeface="Calibri"/>
                <a:hlinkClick r:id="rId2" action="ppaction://hlinksldjump"/>
              </a:rPr>
              <a:t>Visual</a:t>
            </a:r>
            <a:r>
              <a:rPr sz="1100" u="sng" spc="-30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libri"/>
                <a:cs typeface="Calibri"/>
                <a:hlinkClick r:id="rId2" action="ppaction://hlinksldjump"/>
              </a:rPr>
              <a:t> </a:t>
            </a:r>
            <a:r>
              <a:rPr sz="1100" u="sng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libri"/>
                <a:cs typeface="Calibri"/>
                <a:hlinkClick r:id="rId2" action="ppaction://hlinksldjump"/>
              </a:rPr>
              <a:t>Arts</a:t>
            </a:r>
            <a:r>
              <a:rPr sz="1100" u="sng" spc="-5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libri"/>
                <a:cs typeface="Calibri"/>
                <a:hlinkClick r:id="rId2" action="ppaction://hlinksldjump"/>
              </a:rPr>
              <a:t> </a:t>
            </a:r>
            <a:r>
              <a:rPr sz="1100" u="sng" spc="-10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libri"/>
                <a:cs typeface="Calibri"/>
                <a:hlinkClick r:id="rId2" action="ppaction://hlinksldjump"/>
              </a:rPr>
              <a:t>(Pottery,Painting,</a:t>
            </a:r>
            <a:endParaRPr sz="1100">
              <a:latin typeface="Calibri"/>
              <a:cs typeface="Calibri"/>
            </a:endParaRPr>
          </a:p>
          <a:p>
            <a:pPr algn="ctr">
              <a:lnSpc>
                <a:spcPct val="100000"/>
              </a:lnSpc>
              <a:spcBef>
                <a:spcPts val="5"/>
              </a:spcBef>
            </a:pPr>
            <a:r>
              <a:rPr sz="1100" u="sng" spc="-20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libri"/>
                <a:cs typeface="Calibri"/>
                <a:hlinkClick r:id="rId2" action="ppaction://hlinksldjump"/>
              </a:rPr>
              <a:t>Photography,</a:t>
            </a:r>
            <a:r>
              <a:rPr sz="1100" u="sng" spc="-40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libri"/>
                <a:cs typeface="Calibri"/>
                <a:hlinkClick r:id="rId2" action="ppaction://hlinksldjump"/>
              </a:rPr>
              <a:t> </a:t>
            </a:r>
            <a:r>
              <a:rPr sz="1100" u="sng" spc="-10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libri"/>
                <a:cs typeface="Calibri"/>
                <a:hlinkClick r:id="rId2" action="ppaction://hlinksldjump"/>
              </a:rPr>
              <a:t>Weaving,</a:t>
            </a:r>
            <a:r>
              <a:rPr sz="1100" u="sng" spc="25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libri"/>
                <a:cs typeface="Calibri"/>
                <a:hlinkClick r:id="rId2" action="ppaction://hlinksldjump"/>
              </a:rPr>
              <a:t> </a:t>
            </a:r>
            <a:r>
              <a:rPr sz="1100" u="sng" spc="-10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libri"/>
                <a:cs typeface="Calibri"/>
                <a:hlinkClick r:id="rId2" action="ppaction://hlinksldjump"/>
              </a:rPr>
              <a:t>Welding)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843532" y="2387854"/>
            <a:ext cx="1861185" cy="60833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95"/>
              </a:spcBef>
            </a:pPr>
            <a:r>
              <a:rPr sz="1600" u="sng" spc="-25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libri"/>
                <a:cs typeface="Calibri"/>
                <a:hlinkClick r:id="rId3" action="ppaction://hlinksldjump"/>
              </a:rPr>
              <a:t>Laura</a:t>
            </a:r>
            <a:r>
              <a:rPr sz="1600" u="sng" spc="-85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libri"/>
                <a:cs typeface="Calibri"/>
                <a:hlinkClick r:id="rId3" action="ppaction://hlinksldjump"/>
              </a:rPr>
              <a:t> </a:t>
            </a:r>
            <a:r>
              <a:rPr sz="1600" u="sng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libri"/>
                <a:cs typeface="Calibri"/>
                <a:hlinkClick r:id="rId3" action="ppaction://hlinksldjump"/>
              </a:rPr>
              <a:t>Jean</a:t>
            </a:r>
            <a:r>
              <a:rPr sz="1600" u="sng" spc="-50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libri"/>
                <a:cs typeface="Calibri"/>
                <a:hlinkClick r:id="rId3" action="ppaction://hlinksldjump"/>
              </a:rPr>
              <a:t> </a:t>
            </a:r>
            <a:r>
              <a:rPr sz="1600" u="sng" spc="-10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libri"/>
                <a:cs typeface="Calibri"/>
                <a:hlinkClick r:id="rId3" action="ppaction://hlinksldjump"/>
              </a:rPr>
              <a:t>McLaughlin</a:t>
            </a:r>
            <a:endParaRPr sz="1600">
              <a:latin typeface="Calibri"/>
              <a:cs typeface="Calibri"/>
            </a:endParaRPr>
          </a:p>
          <a:p>
            <a:pPr marL="365760" marR="345440" algn="ctr">
              <a:lnSpc>
                <a:spcPct val="100000"/>
              </a:lnSpc>
              <a:spcBef>
                <a:spcPts val="30"/>
              </a:spcBef>
            </a:pPr>
            <a:r>
              <a:rPr sz="1100" u="sng" spc="-20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libri"/>
                <a:cs typeface="Calibri"/>
                <a:hlinkClick r:id="rId3" action="ppaction://hlinksldjump"/>
              </a:rPr>
              <a:t>Visual</a:t>
            </a:r>
            <a:r>
              <a:rPr sz="1100" u="sng" spc="-30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libri"/>
                <a:cs typeface="Calibri"/>
                <a:hlinkClick r:id="rId3" action="ppaction://hlinksldjump"/>
              </a:rPr>
              <a:t> </a:t>
            </a:r>
            <a:r>
              <a:rPr sz="1100" u="sng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libri"/>
                <a:cs typeface="Calibri"/>
                <a:hlinkClick r:id="rId3" action="ppaction://hlinksldjump"/>
              </a:rPr>
              <a:t>Arts </a:t>
            </a:r>
            <a:r>
              <a:rPr sz="1100" u="sng" spc="-10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libri"/>
                <a:cs typeface="Calibri"/>
                <a:hlinkClick r:id="rId3" action="ppaction://hlinksldjump"/>
              </a:rPr>
              <a:t>(Murals,</a:t>
            </a:r>
            <a:r>
              <a:rPr sz="1100" spc="-10" dirty="0">
                <a:solidFill>
                  <a:srgbClr val="0000FF"/>
                </a:solidFill>
                <a:latin typeface="Calibri"/>
                <a:cs typeface="Calibri"/>
                <a:hlinkClick r:id="rId3" action="ppaction://hlinksldjump"/>
              </a:rPr>
              <a:t> </a:t>
            </a:r>
            <a:r>
              <a:rPr sz="1100" u="sng" spc="-20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libri"/>
                <a:cs typeface="Calibri"/>
                <a:hlinkClick r:id="rId3" action="ppaction://hlinksldjump"/>
              </a:rPr>
              <a:t>Sculpture,</a:t>
            </a:r>
            <a:r>
              <a:rPr sz="1100" u="sng" spc="35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libri"/>
                <a:cs typeface="Calibri"/>
                <a:hlinkClick r:id="rId3" action="ppaction://hlinksldjump"/>
              </a:rPr>
              <a:t> </a:t>
            </a:r>
            <a:r>
              <a:rPr sz="1100" u="sng" spc="-10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libri"/>
                <a:cs typeface="Calibri"/>
                <a:hlinkClick r:id="rId3" action="ppaction://hlinksldjump"/>
              </a:rPr>
              <a:t>Ceramics)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70357" rIns="0" bIns="0" rtlCol="0">
            <a:spAutoFit/>
          </a:bodyPr>
          <a:lstStyle/>
          <a:p>
            <a:pPr marL="819150">
              <a:lnSpc>
                <a:spcPct val="100000"/>
              </a:lnSpc>
              <a:spcBef>
                <a:spcPts val="100"/>
              </a:spcBef>
            </a:pPr>
            <a:r>
              <a:rPr sz="3200" spc="-25" dirty="0"/>
              <a:t>Teaching</a:t>
            </a:r>
            <a:r>
              <a:rPr sz="3200" spc="-120" dirty="0"/>
              <a:t> </a:t>
            </a:r>
            <a:r>
              <a:rPr sz="3200" spc="-10" dirty="0"/>
              <a:t>Artists</a:t>
            </a:r>
            <a:endParaRPr sz="3200"/>
          </a:p>
        </p:txBody>
      </p:sp>
      <p:sp>
        <p:nvSpPr>
          <p:cNvPr id="5" name="object 5"/>
          <p:cNvSpPr/>
          <p:nvPr/>
        </p:nvSpPr>
        <p:spPr>
          <a:xfrm>
            <a:off x="3411473" y="829817"/>
            <a:ext cx="3314700" cy="0"/>
          </a:xfrm>
          <a:custGeom>
            <a:avLst/>
            <a:gdLst/>
            <a:ahLst/>
            <a:cxnLst/>
            <a:rect l="l" t="t" r="r" b="b"/>
            <a:pathLst>
              <a:path w="3314700">
                <a:moveTo>
                  <a:pt x="0" y="0"/>
                </a:moveTo>
                <a:lnTo>
                  <a:pt x="3314319" y="0"/>
                </a:lnTo>
              </a:path>
            </a:pathLst>
          </a:custGeom>
          <a:ln w="381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1758823" y="901039"/>
            <a:ext cx="6554470" cy="480059"/>
          </a:xfrm>
          <a:prstGeom prst="rect">
            <a:avLst/>
          </a:prstGeom>
        </p:spPr>
        <p:txBody>
          <a:bodyPr vert="horz" wrap="square" lIns="0" tIns="26034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204"/>
              </a:spcBef>
            </a:pPr>
            <a:r>
              <a:rPr sz="1400" dirty="0">
                <a:latin typeface="Calibri"/>
                <a:cs typeface="Calibri"/>
              </a:rPr>
              <a:t>Click</a:t>
            </a:r>
            <a:r>
              <a:rPr sz="1400" spc="-8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the</a:t>
            </a:r>
            <a:r>
              <a:rPr sz="1400" spc="-4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artist’s</a:t>
            </a:r>
            <a:r>
              <a:rPr sz="1400" spc="-1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name</a:t>
            </a:r>
            <a:r>
              <a:rPr sz="1400" spc="-5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or</a:t>
            </a:r>
            <a:r>
              <a:rPr sz="1400" spc="-8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image</a:t>
            </a:r>
            <a:r>
              <a:rPr sz="1400" spc="-6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below</a:t>
            </a:r>
            <a:r>
              <a:rPr sz="1400" spc="-5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to</a:t>
            </a:r>
            <a:r>
              <a:rPr sz="1400" spc="-6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be</a:t>
            </a:r>
            <a:r>
              <a:rPr sz="1400" spc="-5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taken</a:t>
            </a:r>
            <a:r>
              <a:rPr sz="1400" spc="-2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directly</a:t>
            </a:r>
            <a:r>
              <a:rPr sz="1400" spc="-1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to</a:t>
            </a:r>
            <a:r>
              <a:rPr sz="1400" spc="-60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more</a:t>
            </a:r>
            <a:r>
              <a:rPr sz="1400" spc="-8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details</a:t>
            </a:r>
            <a:r>
              <a:rPr sz="1400" spc="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about</a:t>
            </a:r>
            <a:r>
              <a:rPr sz="1400" spc="-4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that</a:t>
            </a:r>
            <a:r>
              <a:rPr sz="1400" spc="-5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artist.</a:t>
            </a:r>
            <a:endParaRPr sz="1400" dirty="0">
              <a:latin typeface="Calibri"/>
              <a:cs typeface="Calibri"/>
            </a:endParaRPr>
          </a:p>
          <a:p>
            <a:pPr marL="33655" algn="ctr">
              <a:lnSpc>
                <a:spcPct val="100000"/>
              </a:lnSpc>
              <a:spcBef>
                <a:spcPts val="110"/>
              </a:spcBef>
            </a:pPr>
            <a:r>
              <a:rPr sz="1400" u="sng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libri"/>
                <a:cs typeface="Calibri"/>
                <a:hlinkClick r:id="rId4"/>
              </a:rPr>
              <a:t>Click here to see</a:t>
            </a:r>
            <a:r>
              <a:rPr sz="1400" u="sng" spc="-60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libri"/>
                <a:cs typeface="Calibri"/>
                <a:hlinkClick r:id="rId4"/>
              </a:rPr>
              <a:t> </a:t>
            </a:r>
            <a:r>
              <a:rPr sz="1400" u="sng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libri"/>
                <a:cs typeface="Calibri"/>
                <a:hlinkClick r:id="rId4"/>
              </a:rPr>
              <a:t>a</a:t>
            </a:r>
            <a:r>
              <a:rPr sz="1400" u="sng" spc="-105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libri"/>
                <a:cs typeface="Calibri"/>
                <a:hlinkClick r:id="rId4"/>
              </a:rPr>
              <a:t> </a:t>
            </a:r>
            <a:r>
              <a:rPr sz="1400" u="sng" spc="-45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libri"/>
                <a:cs typeface="Calibri"/>
                <a:hlinkClick r:id="rId4"/>
              </a:rPr>
              <a:t>list</a:t>
            </a:r>
            <a:r>
              <a:rPr sz="1400" u="sng" spc="-105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libri"/>
                <a:cs typeface="Calibri"/>
                <a:hlinkClick r:id="rId4"/>
              </a:rPr>
              <a:t> </a:t>
            </a:r>
            <a:r>
              <a:rPr sz="1400" u="sng" spc="-30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libri"/>
                <a:cs typeface="Calibri"/>
                <a:hlinkClick r:id="rId4"/>
              </a:rPr>
              <a:t>of</a:t>
            </a:r>
            <a:r>
              <a:rPr sz="1400" u="sng" spc="-125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libri"/>
                <a:cs typeface="Calibri"/>
                <a:hlinkClick r:id="rId4"/>
              </a:rPr>
              <a:t> </a:t>
            </a:r>
            <a:r>
              <a:rPr sz="1400" u="sng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libri"/>
                <a:cs typeface="Calibri"/>
                <a:hlinkClick r:id="rId4"/>
              </a:rPr>
              <a:t>Guest</a:t>
            </a:r>
            <a:r>
              <a:rPr sz="1400" u="sng" spc="10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libri"/>
                <a:cs typeface="Calibri"/>
                <a:hlinkClick r:id="rId4"/>
              </a:rPr>
              <a:t> </a:t>
            </a:r>
            <a:r>
              <a:rPr sz="1400" u="sng" spc="-10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libri"/>
                <a:cs typeface="Calibri"/>
                <a:hlinkClick r:id="rId4"/>
              </a:rPr>
              <a:t>Artists.</a:t>
            </a:r>
            <a:endParaRPr sz="1400" dirty="0"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2058670" y="3095370"/>
            <a:ext cx="1390650" cy="60896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95"/>
              </a:spcBef>
            </a:pPr>
            <a:r>
              <a:rPr sz="1600" u="sng" spc="-30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libri"/>
                <a:cs typeface="Calibri"/>
                <a:hlinkClick r:id="rId5" action="ppaction://hlinksldjump"/>
              </a:rPr>
              <a:t>Thomas</a:t>
            </a:r>
            <a:r>
              <a:rPr sz="1600" u="sng" spc="-35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libri"/>
                <a:cs typeface="Calibri"/>
                <a:hlinkClick r:id="rId5" action="ppaction://hlinksldjump"/>
              </a:rPr>
              <a:t> </a:t>
            </a:r>
            <a:r>
              <a:rPr sz="1600" u="sng" spc="-10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libri"/>
                <a:cs typeface="Calibri"/>
                <a:hlinkClick r:id="rId5" action="ppaction://hlinksldjump"/>
              </a:rPr>
              <a:t>McCarty</a:t>
            </a:r>
            <a:endParaRPr sz="1600">
              <a:latin typeface="Calibri"/>
              <a:cs typeface="Calibri"/>
            </a:endParaRPr>
          </a:p>
          <a:p>
            <a:pPr marL="15875" algn="ctr">
              <a:lnSpc>
                <a:spcPct val="100000"/>
              </a:lnSpc>
              <a:spcBef>
                <a:spcPts val="30"/>
              </a:spcBef>
            </a:pPr>
            <a:r>
              <a:rPr sz="1100" u="sng" spc="-20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libri"/>
                <a:cs typeface="Calibri"/>
                <a:hlinkClick r:id="rId5" action="ppaction://hlinksldjump"/>
              </a:rPr>
              <a:t>Visual</a:t>
            </a:r>
            <a:r>
              <a:rPr sz="1100" u="sng" spc="-35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libri"/>
                <a:cs typeface="Calibri"/>
                <a:hlinkClick r:id="rId5" action="ppaction://hlinksldjump"/>
              </a:rPr>
              <a:t> </a:t>
            </a:r>
            <a:r>
              <a:rPr sz="1100" u="sng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libri"/>
                <a:cs typeface="Calibri"/>
                <a:hlinkClick r:id="rId5" action="ppaction://hlinksldjump"/>
              </a:rPr>
              <a:t>Arts</a:t>
            </a:r>
            <a:r>
              <a:rPr sz="1100" u="sng" spc="-15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libri"/>
                <a:cs typeface="Calibri"/>
                <a:hlinkClick r:id="rId5" action="ppaction://hlinksldjump"/>
              </a:rPr>
              <a:t> </a:t>
            </a:r>
            <a:r>
              <a:rPr sz="1100" u="sng" spc="-10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libri"/>
                <a:cs typeface="Calibri"/>
                <a:hlinkClick r:id="rId5" action="ppaction://hlinksldjump"/>
              </a:rPr>
              <a:t>(Murals,</a:t>
            </a:r>
            <a:endParaRPr sz="1100">
              <a:latin typeface="Calibri"/>
              <a:cs typeface="Calibri"/>
            </a:endParaRPr>
          </a:p>
          <a:p>
            <a:pPr marL="17145" algn="ctr">
              <a:lnSpc>
                <a:spcPct val="100000"/>
              </a:lnSpc>
              <a:spcBef>
                <a:spcPts val="5"/>
              </a:spcBef>
            </a:pPr>
            <a:r>
              <a:rPr sz="1100" u="sng" spc="-20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libri"/>
                <a:cs typeface="Calibri"/>
                <a:hlinkClick r:id="rId5" action="ppaction://hlinksldjump"/>
              </a:rPr>
              <a:t>Sculpture,</a:t>
            </a:r>
            <a:r>
              <a:rPr sz="1100" u="sng" spc="35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libri"/>
                <a:cs typeface="Calibri"/>
                <a:hlinkClick r:id="rId5" action="ppaction://hlinksldjump"/>
              </a:rPr>
              <a:t> </a:t>
            </a:r>
            <a:r>
              <a:rPr sz="1100" u="sng" spc="-10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libri"/>
                <a:cs typeface="Calibri"/>
                <a:hlinkClick r:id="rId5" action="ppaction://hlinksldjump"/>
              </a:rPr>
              <a:t>Ceramics)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2047494" y="4708652"/>
            <a:ext cx="1433195" cy="44069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95"/>
              </a:spcBef>
            </a:pPr>
            <a:r>
              <a:rPr sz="1600" u="sng" spc="-25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libri"/>
                <a:cs typeface="Calibri"/>
                <a:hlinkClick r:id="rId6" action="ppaction://hlinksldjump"/>
              </a:rPr>
              <a:t>Saihou</a:t>
            </a:r>
            <a:r>
              <a:rPr sz="1600" u="sng" spc="-80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libri"/>
                <a:cs typeface="Calibri"/>
                <a:hlinkClick r:id="rId6" action="ppaction://hlinksldjump"/>
              </a:rPr>
              <a:t> </a:t>
            </a:r>
            <a:r>
              <a:rPr sz="1600" u="sng" spc="-10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libri"/>
                <a:cs typeface="Calibri"/>
                <a:hlinkClick r:id="rId6" action="ppaction://hlinksldjump"/>
              </a:rPr>
              <a:t>Omar</a:t>
            </a:r>
            <a:r>
              <a:rPr sz="1600" u="sng" spc="-40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libri"/>
                <a:cs typeface="Calibri"/>
                <a:hlinkClick r:id="rId6" action="ppaction://hlinksldjump"/>
              </a:rPr>
              <a:t> </a:t>
            </a:r>
            <a:r>
              <a:rPr sz="1600" u="sng" spc="-20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libri"/>
                <a:cs typeface="Calibri"/>
                <a:hlinkClick r:id="rId6" action="ppaction://hlinksldjump"/>
              </a:rPr>
              <a:t>Njie</a:t>
            </a:r>
            <a:endParaRPr sz="1600">
              <a:latin typeface="Calibri"/>
              <a:cs typeface="Calibri"/>
            </a:endParaRPr>
          </a:p>
          <a:p>
            <a:pPr algn="ctr">
              <a:lnSpc>
                <a:spcPct val="100000"/>
              </a:lnSpc>
              <a:spcBef>
                <a:spcPts val="30"/>
              </a:spcBef>
            </a:pPr>
            <a:r>
              <a:rPr sz="1100" u="sng" spc="-20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libri"/>
                <a:cs typeface="Calibri"/>
                <a:hlinkClick r:id="rId6" action="ppaction://hlinksldjump"/>
              </a:rPr>
              <a:t>Textile</a:t>
            </a:r>
            <a:r>
              <a:rPr sz="1100" u="sng" spc="-30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libri"/>
                <a:cs typeface="Calibri"/>
                <a:hlinkClick r:id="rId6" action="ppaction://hlinksldjump"/>
              </a:rPr>
              <a:t> </a:t>
            </a:r>
            <a:r>
              <a:rPr sz="1100" u="sng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libri"/>
                <a:cs typeface="Calibri"/>
                <a:hlinkClick r:id="rId6" action="ppaction://hlinksldjump"/>
              </a:rPr>
              <a:t>Arts</a:t>
            </a:r>
            <a:r>
              <a:rPr sz="1100" u="sng" spc="10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libri"/>
                <a:cs typeface="Calibri"/>
                <a:hlinkClick r:id="rId6" action="ppaction://hlinksldjump"/>
              </a:rPr>
              <a:t> </a:t>
            </a:r>
            <a:r>
              <a:rPr sz="1100" u="sng" spc="-10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libri"/>
                <a:cs typeface="Calibri"/>
                <a:hlinkClick r:id="rId6" action="ppaction://hlinksldjump"/>
              </a:rPr>
              <a:t>(Batik)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2139188" y="5381955"/>
            <a:ext cx="1308735" cy="44069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0480">
              <a:lnSpc>
                <a:spcPct val="100000"/>
              </a:lnSpc>
              <a:spcBef>
                <a:spcPts val="95"/>
              </a:spcBef>
            </a:pPr>
            <a:r>
              <a:rPr sz="1600" u="sng" spc="-20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libri"/>
                <a:cs typeface="Calibri"/>
                <a:hlinkClick r:id="rId7" action="ppaction://hlinksldjump"/>
              </a:rPr>
              <a:t>Allison</a:t>
            </a:r>
            <a:r>
              <a:rPr sz="1600" u="sng" spc="-45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libri"/>
                <a:cs typeface="Calibri"/>
                <a:hlinkClick r:id="rId7" action="ppaction://hlinksldjump"/>
              </a:rPr>
              <a:t> </a:t>
            </a:r>
            <a:r>
              <a:rPr sz="1600" u="sng" spc="-10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libri"/>
                <a:cs typeface="Calibri"/>
                <a:hlinkClick r:id="rId7" action="ppaction://hlinksldjump"/>
              </a:rPr>
              <a:t>Popieski</a:t>
            </a:r>
            <a:endParaRPr sz="16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30"/>
              </a:spcBef>
            </a:pPr>
            <a:r>
              <a:rPr sz="1100" u="sng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libri"/>
                <a:cs typeface="Calibri"/>
                <a:hlinkClick r:id="rId7" action="ppaction://hlinksldjump"/>
              </a:rPr>
              <a:t>Dance</a:t>
            </a:r>
            <a:r>
              <a:rPr sz="1100" u="sng" spc="-20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libri"/>
                <a:cs typeface="Calibri"/>
                <a:hlinkClick r:id="rId7" action="ppaction://hlinksldjump"/>
              </a:rPr>
              <a:t> (Attack</a:t>
            </a:r>
            <a:r>
              <a:rPr sz="1100" u="sng" spc="-25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libri"/>
                <a:cs typeface="Calibri"/>
                <a:hlinkClick r:id="rId7" action="ppaction://hlinksldjump"/>
              </a:rPr>
              <a:t> </a:t>
            </a:r>
            <a:r>
              <a:rPr sz="1100" u="sng" spc="-10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libri"/>
                <a:cs typeface="Calibri"/>
                <a:hlinkClick r:id="rId7" action="ppaction://hlinksldjump"/>
              </a:rPr>
              <a:t>Theatre)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2009648" y="6049162"/>
            <a:ext cx="1445260" cy="44069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95"/>
              </a:spcBef>
            </a:pPr>
            <a:r>
              <a:rPr sz="1600" u="sng" spc="-20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libri"/>
                <a:cs typeface="Calibri"/>
                <a:hlinkClick r:id="rId8" action="ppaction://hlinksldjump"/>
              </a:rPr>
              <a:t>Kathy</a:t>
            </a:r>
            <a:r>
              <a:rPr sz="1600" u="sng" spc="-30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libri"/>
                <a:cs typeface="Calibri"/>
                <a:hlinkClick r:id="rId8" action="ppaction://hlinksldjump"/>
              </a:rPr>
              <a:t> </a:t>
            </a:r>
            <a:r>
              <a:rPr sz="1600" u="sng" spc="-45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libri"/>
                <a:cs typeface="Calibri"/>
                <a:hlinkClick r:id="rId8" action="ppaction://hlinksldjump"/>
              </a:rPr>
              <a:t>Trexel</a:t>
            </a:r>
            <a:r>
              <a:rPr sz="1600" u="sng" spc="-105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libri"/>
                <a:cs typeface="Calibri"/>
                <a:hlinkClick r:id="rId8" action="ppaction://hlinksldjump"/>
              </a:rPr>
              <a:t> </a:t>
            </a:r>
            <a:r>
              <a:rPr sz="1600" u="sng" spc="-20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libri"/>
                <a:cs typeface="Calibri"/>
                <a:hlinkClick r:id="rId8" action="ppaction://hlinksldjump"/>
              </a:rPr>
              <a:t>Reed</a:t>
            </a:r>
            <a:endParaRPr sz="1600">
              <a:latin typeface="Calibri"/>
              <a:cs typeface="Calibri"/>
            </a:endParaRPr>
          </a:p>
          <a:p>
            <a:pPr marL="3175" algn="ctr">
              <a:lnSpc>
                <a:spcPct val="100000"/>
              </a:lnSpc>
              <a:spcBef>
                <a:spcPts val="30"/>
              </a:spcBef>
            </a:pPr>
            <a:r>
              <a:rPr sz="1100" u="sng" spc="-20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libri"/>
                <a:cs typeface="Calibri"/>
                <a:hlinkClick r:id="rId8" action="ppaction://hlinksldjump"/>
              </a:rPr>
              <a:t>Visual</a:t>
            </a:r>
            <a:r>
              <a:rPr sz="1100" u="sng" spc="-30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libri"/>
                <a:cs typeface="Calibri"/>
                <a:hlinkClick r:id="rId8" action="ppaction://hlinksldjump"/>
              </a:rPr>
              <a:t> </a:t>
            </a:r>
            <a:r>
              <a:rPr sz="1100" u="sng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libri"/>
                <a:cs typeface="Calibri"/>
                <a:hlinkClick r:id="rId8" action="ppaction://hlinksldjump"/>
              </a:rPr>
              <a:t>Arts</a:t>
            </a:r>
            <a:r>
              <a:rPr sz="1100" u="sng" spc="-15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libri"/>
                <a:cs typeface="Calibri"/>
                <a:hlinkClick r:id="rId8" action="ppaction://hlinksldjump"/>
              </a:rPr>
              <a:t> </a:t>
            </a:r>
            <a:r>
              <a:rPr sz="1100" u="sng" spc="-10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libri"/>
                <a:cs typeface="Calibri"/>
                <a:hlinkClick r:id="rId8" action="ppaction://hlinksldjump"/>
              </a:rPr>
              <a:t>(Paper)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6535928" y="3796410"/>
            <a:ext cx="1033780" cy="60833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4765">
              <a:lnSpc>
                <a:spcPct val="100000"/>
              </a:lnSpc>
              <a:spcBef>
                <a:spcPts val="95"/>
              </a:spcBef>
            </a:pPr>
            <a:r>
              <a:rPr sz="1600" u="sng" spc="-20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libri"/>
                <a:cs typeface="Calibri"/>
                <a:hlinkClick r:id="rId9" action="ppaction://hlinksldjump"/>
              </a:rPr>
              <a:t>Sharon</a:t>
            </a:r>
            <a:r>
              <a:rPr sz="1600" u="sng" spc="-55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libri"/>
                <a:cs typeface="Calibri"/>
                <a:hlinkClick r:id="rId9" action="ppaction://hlinksldjump"/>
              </a:rPr>
              <a:t> </a:t>
            </a:r>
            <a:r>
              <a:rPr sz="1600" u="sng" spc="-20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libri"/>
                <a:cs typeface="Calibri"/>
                <a:hlinkClick r:id="rId9" action="ppaction://hlinksldjump"/>
              </a:rPr>
              <a:t>Wall</a:t>
            </a:r>
            <a:endParaRPr sz="1600">
              <a:latin typeface="Calibri"/>
              <a:cs typeface="Calibri"/>
            </a:endParaRPr>
          </a:p>
          <a:p>
            <a:pPr marL="36830" marR="5080" indent="-24765">
              <a:lnSpc>
                <a:spcPct val="100000"/>
              </a:lnSpc>
              <a:spcBef>
                <a:spcPts val="30"/>
              </a:spcBef>
            </a:pPr>
            <a:r>
              <a:rPr sz="1100" u="sng" spc="-20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libri"/>
                <a:cs typeface="Calibri"/>
                <a:hlinkClick r:id="rId9" action="ppaction://hlinksldjump"/>
              </a:rPr>
              <a:t>Visual</a:t>
            </a:r>
            <a:r>
              <a:rPr sz="1100" u="sng" spc="-45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libri"/>
                <a:cs typeface="Calibri"/>
                <a:hlinkClick r:id="rId9" action="ppaction://hlinksldjump"/>
              </a:rPr>
              <a:t> </a:t>
            </a:r>
            <a:r>
              <a:rPr sz="1100" u="sng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libri"/>
                <a:cs typeface="Calibri"/>
                <a:hlinkClick r:id="rId9" action="ppaction://hlinksldjump"/>
              </a:rPr>
              <a:t>Arts </a:t>
            </a:r>
            <a:r>
              <a:rPr sz="1100" u="sng" spc="-10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libri"/>
                <a:cs typeface="Calibri"/>
                <a:hlinkClick r:id="rId9" action="ppaction://hlinksldjump"/>
              </a:rPr>
              <a:t>(Mixed</a:t>
            </a:r>
            <a:r>
              <a:rPr sz="1100" spc="-10" dirty="0">
                <a:solidFill>
                  <a:srgbClr val="0000FF"/>
                </a:solidFill>
                <a:latin typeface="Calibri"/>
                <a:cs typeface="Calibri"/>
                <a:hlinkClick r:id="rId9" action="ppaction://hlinksldjump"/>
              </a:rPr>
              <a:t> </a:t>
            </a:r>
            <a:r>
              <a:rPr sz="1100" u="sng" spc="-25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libri"/>
                <a:cs typeface="Calibri"/>
                <a:hlinkClick r:id="rId9" action="ppaction://hlinksldjump"/>
              </a:rPr>
              <a:t>Media</a:t>
            </a:r>
            <a:r>
              <a:rPr sz="1100" u="sng" spc="-30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libri"/>
                <a:cs typeface="Calibri"/>
                <a:hlinkClick r:id="rId9" action="ppaction://hlinksldjump"/>
              </a:rPr>
              <a:t> </a:t>
            </a:r>
            <a:r>
              <a:rPr sz="1100" u="sng" spc="-10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libri"/>
                <a:cs typeface="Calibri"/>
                <a:hlinkClick r:id="rId9" action="ppaction://hlinksldjump"/>
              </a:rPr>
              <a:t>Fiber</a:t>
            </a:r>
            <a:r>
              <a:rPr sz="1100" u="sng" spc="-25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libri"/>
                <a:cs typeface="Calibri"/>
                <a:hlinkClick r:id="rId9" action="ppaction://hlinksldjump"/>
              </a:rPr>
              <a:t> </a:t>
            </a:r>
            <a:r>
              <a:rPr sz="1100" u="sng" spc="-20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libri"/>
                <a:cs typeface="Calibri"/>
                <a:hlinkClick r:id="rId9" action="ppaction://hlinksldjump"/>
              </a:rPr>
              <a:t>Arts)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6230239" y="1631442"/>
            <a:ext cx="1864360" cy="60833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R="1270" algn="ctr">
              <a:lnSpc>
                <a:spcPct val="100000"/>
              </a:lnSpc>
              <a:spcBef>
                <a:spcPts val="95"/>
              </a:spcBef>
            </a:pPr>
            <a:r>
              <a:rPr sz="1600" u="sng" spc="-10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libri"/>
                <a:cs typeface="Calibri"/>
                <a:hlinkClick r:id="rId10" action="ppaction://hlinksldjump"/>
              </a:rPr>
              <a:t>Amy</a:t>
            </a:r>
            <a:r>
              <a:rPr sz="1600" u="sng" spc="-90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libri"/>
                <a:cs typeface="Calibri"/>
                <a:hlinkClick r:id="rId10" action="ppaction://hlinksldjump"/>
              </a:rPr>
              <a:t> </a:t>
            </a:r>
            <a:r>
              <a:rPr sz="1600" u="sng" spc="-10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libri"/>
                <a:cs typeface="Calibri"/>
                <a:hlinkClick r:id="rId10" action="ppaction://hlinksldjump"/>
              </a:rPr>
              <a:t>Roadman</a:t>
            </a:r>
            <a:endParaRPr sz="1600">
              <a:latin typeface="Calibri"/>
              <a:cs typeface="Calibri"/>
            </a:endParaRPr>
          </a:p>
          <a:p>
            <a:pPr marL="12065" marR="5080" algn="ctr">
              <a:lnSpc>
                <a:spcPct val="100000"/>
              </a:lnSpc>
              <a:spcBef>
                <a:spcPts val="30"/>
              </a:spcBef>
            </a:pPr>
            <a:r>
              <a:rPr sz="1100" u="sng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libri"/>
                <a:cs typeface="Calibri"/>
                <a:hlinkClick r:id="rId10" action="ppaction://hlinksldjump"/>
              </a:rPr>
              <a:t>Visual</a:t>
            </a:r>
            <a:r>
              <a:rPr sz="1100" u="sng" spc="-30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libri"/>
                <a:cs typeface="Calibri"/>
                <a:hlinkClick r:id="rId10" action="ppaction://hlinksldjump"/>
              </a:rPr>
              <a:t> </a:t>
            </a:r>
            <a:r>
              <a:rPr sz="1100" u="sng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libri"/>
                <a:cs typeface="Calibri"/>
                <a:hlinkClick r:id="rId10" action="ppaction://hlinksldjump"/>
              </a:rPr>
              <a:t>Arts</a:t>
            </a:r>
            <a:r>
              <a:rPr sz="1100" u="sng" spc="5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libri"/>
                <a:cs typeface="Calibri"/>
                <a:hlinkClick r:id="rId10" action="ppaction://hlinksldjump"/>
              </a:rPr>
              <a:t> </a:t>
            </a:r>
            <a:r>
              <a:rPr sz="1100" u="sng" spc="-10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libri"/>
                <a:cs typeface="Calibri"/>
                <a:hlinkClick r:id="rId10" action="ppaction://hlinksldjump"/>
              </a:rPr>
              <a:t>(Pottery,</a:t>
            </a:r>
            <a:r>
              <a:rPr sz="1100" u="sng" spc="-70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libri"/>
                <a:cs typeface="Calibri"/>
                <a:hlinkClick r:id="rId10" action="ppaction://hlinksldjump"/>
              </a:rPr>
              <a:t> </a:t>
            </a:r>
            <a:r>
              <a:rPr sz="1100" u="sng" spc="-25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libri"/>
                <a:cs typeface="Calibri"/>
                <a:hlinkClick r:id="rId10" action="ppaction://hlinksldjump"/>
              </a:rPr>
              <a:t>Printmaking,</a:t>
            </a:r>
            <a:r>
              <a:rPr sz="1100" spc="-25" dirty="0">
                <a:solidFill>
                  <a:srgbClr val="0000FF"/>
                </a:solidFill>
                <a:latin typeface="Calibri"/>
                <a:cs typeface="Calibri"/>
                <a:hlinkClick r:id="rId10" action="ppaction://hlinksldjump"/>
              </a:rPr>
              <a:t> </a:t>
            </a:r>
            <a:r>
              <a:rPr sz="1100" u="sng" spc="-10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libri"/>
                <a:cs typeface="Calibri"/>
                <a:hlinkClick r:id="rId10" action="ppaction://hlinksldjump"/>
              </a:rPr>
              <a:t>Drawing</a:t>
            </a:r>
            <a:r>
              <a:rPr sz="1100" spc="-10" dirty="0">
                <a:latin typeface="Calibri"/>
                <a:cs typeface="Calibri"/>
                <a:hlinkClick r:id="rId10" action="ppaction://hlinksldjump"/>
              </a:rPr>
              <a:t>,</a:t>
            </a:r>
            <a:r>
              <a:rPr sz="1100" spc="-10" dirty="0">
                <a:latin typeface="Calibri"/>
                <a:cs typeface="Calibri"/>
              </a:rPr>
              <a:t> </a:t>
            </a:r>
            <a:r>
              <a:rPr sz="1100" u="sng" spc="-20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libri"/>
                <a:cs typeface="Calibri"/>
                <a:hlinkClick r:id="rId10" action="ppaction://hlinksldjump"/>
              </a:rPr>
              <a:t>Painting,</a:t>
            </a:r>
            <a:r>
              <a:rPr sz="1100" u="sng" spc="-70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libri"/>
                <a:cs typeface="Calibri"/>
                <a:hlinkClick r:id="rId10" action="ppaction://hlinksldjump"/>
              </a:rPr>
              <a:t> </a:t>
            </a:r>
            <a:r>
              <a:rPr sz="1100" u="sng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libri"/>
                <a:cs typeface="Calibri"/>
                <a:hlinkClick r:id="rId10" action="ppaction://hlinksldjump"/>
              </a:rPr>
              <a:t>Mixed</a:t>
            </a:r>
            <a:r>
              <a:rPr sz="1100" u="sng" spc="-50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libri"/>
                <a:cs typeface="Calibri"/>
                <a:hlinkClick r:id="rId10" action="ppaction://hlinksldjump"/>
              </a:rPr>
              <a:t> </a:t>
            </a:r>
            <a:r>
              <a:rPr sz="1100" u="sng" spc="-10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libri"/>
                <a:cs typeface="Calibri"/>
                <a:hlinkClick r:id="rId10" action="ppaction://hlinksldjump"/>
              </a:rPr>
              <a:t>Media)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6324727" y="3151377"/>
            <a:ext cx="1331595" cy="44069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73660">
              <a:lnSpc>
                <a:spcPct val="100000"/>
              </a:lnSpc>
              <a:spcBef>
                <a:spcPts val="95"/>
              </a:spcBef>
            </a:pPr>
            <a:r>
              <a:rPr sz="1600" u="sng" spc="-10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libri"/>
                <a:cs typeface="Calibri"/>
                <a:hlinkClick r:id="rId11" action="ppaction://hlinksldjump"/>
              </a:rPr>
              <a:t>Ann</a:t>
            </a:r>
            <a:r>
              <a:rPr sz="1600" u="sng" spc="-80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libri"/>
                <a:cs typeface="Calibri"/>
                <a:hlinkClick r:id="rId11" action="ppaction://hlinksldjump"/>
              </a:rPr>
              <a:t> </a:t>
            </a:r>
            <a:r>
              <a:rPr sz="1600" u="sng" spc="-30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libri"/>
                <a:cs typeface="Calibri"/>
                <a:hlinkClick r:id="rId11" action="ppaction://hlinksldjump"/>
              </a:rPr>
              <a:t>Van</a:t>
            </a:r>
            <a:r>
              <a:rPr sz="1600" u="sng" spc="-70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libri"/>
                <a:cs typeface="Calibri"/>
                <a:hlinkClick r:id="rId11" action="ppaction://hlinksldjump"/>
              </a:rPr>
              <a:t> </a:t>
            </a:r>
            <a:r>
              <a:rPr sz="1600" u="sng" spc="-20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libri"/>
                <a:cs typeface="Calibri"/>
                <a:hlinkClick r:id="rId11" action="ppaction://hlinksldjump"/>
              </a:rPr>
              <a:t>Kuren</a:t>
            </a:r>
            <a:endParaRPr sz="16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30"/>
              </a:spcBef>
            </a:pPr>
            <a:r>
              <a:rPr sz="1100" u="sng" spc="-10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libri"/>
                <a:cs typeface="Calibri"/>
                <a:hlinkClick r:id="rId11" action="ppaction://hlinksldjump"/>
              </a:rPr>
              <a:t>Dance</a:t>
            </a:r>
            <a:r>
              <a:rPr sz="1100" u="sng" spc="-20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libri"/>
                <a:cs typeface="Calibri"/>
                <a:hlinkClick r:id="rId11" action="ppaction://hlinksldjump"/>
              </a:rPr>
              <a:t> </a:t>
            </a:r>
            <a:r>
              <a:rPr sz="1100" u="sng" spc="-10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libri"/>
                <a:cs typeface="Calibri"/>
                <a:hlinkClick r:id="rId11" action="ppaction://hlinksldjump"/>
              </a:rPr>
              <a:t>(Choreographer)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6330822" y="4610861"/>
            <a:ext cx="1517650" cy="60833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95"/>
              </a:spcBef>
            </a:pPr>
            <a:r>
              <a:rPr sz="1600" u="sng" spc="-10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libri"/>
                <a:cs typeface="Calibri"/>
                <a:hlinkClick r:id="rId12" action="ppaction://hlinksldjump"/>
              </a:rPr>
              <a:t>Susan</a:t>
            </a:r>
            <a:r>
              <a:rPr sz="1600" u="sng" spc="-80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libri"/>
                <a:cs typeface="Calibri"/>
                <a:hlinkClick r:id="rId12" action="ppaction://hlinksldjump"/>
              </a:rPr>
              <a:t> </a:t>
            </a:r>
            <a:r>
              <a:rPr sz="1600" u="sng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libri"/>
                <a:cs typeface="Calibri"/>
                <a:hlinkClick r:id="rId12" action="ppaction://hlinksldjump"/>
              </a:rPr>
              <a:t>A.</a:t>
            </a:r>
            <a:r>
              <a:rPr sz="1600" u="sng" spc="-80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libri"/>
                <a:cs typeface="Calibri"/>
                <a:hlinkClick r:id="rId12" action="ppaction://hlinksldjump"/>
              </a:rPr>
              <a:t> </a:t>
            </a:r>
            <a:r>
              <a:rPr sz="1600" u="sng" spc="-10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libri"/>
                <a:cs typeface="Calibri"/>
                <a:hlinkClick r:id="rId12" action="ppaction://hlinksldjump"/>
              </a:rPr>
              <a:t>Wilson</a:t>
            </a:r>
            <a:endParaRPr sz="1600">
              <a:latin typeface="Calibri"/>
              <a:cs typeface="Calibri"/>
            </a:endParaRPr>
          </a:p>
          <a:p>
            <a:pPr marL="12700" marR="5080" algn="ctr">
              <a:lnSpc>
                <a:spcPct val="100000"/>
              </a:lnSpc>
              <a:spcBef>
                <a:spcPts val="30"/>
              </a:spcBef>
            </a:pPr>
            <a:r>
              <a:rPr sz="1100" u="sng" spc="-20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libri"/>
                <a:cs typeface="Calibri"/>
                <a:hlinkClick r:id="rId12" action="ppaction://hlinksldjump"/>
              </a:rPr>
              <a:t>Visual</a:t>
            </a:r>
            <a:r>
              <a:rPr sz="1100" u="sng" spc="-55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libri"/>
                <a:cs typeface="Calibri"/>
                <a:hlinkClick r:id="rId12" action="ppaction://hlinksldjump"/>
              </a:rPr>
              <a:t> </a:t>
            </a:r>
            <a:r>
              <a:rPr sz="1100" u="sng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libri"/>
                <a:cs typeface="Calibri"/>
                <a:hlinkClick r:id="rId12" action="ppaction://hlinksldjump"/>
              </a:rPr>
              <a:t>Arts</a:t>
            </a:r>
            <a:r>
              <a:rPr sz="1100" u="sng" spc="-40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libri"/>
                <a:cs typeface="Calibri"/>
                <a:hlinkClick r:id="rId12" action="ppaction://hlinksldjump"/>
              </a:rPr>
              <a:t> </a:t>
            </a:r>
            <a:r>
              <a:rPr sz="1100" u="sng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libri"/>
                <a:cs typeface="Calibri"/>
                <a:hlinkClick r:id="rId12" action="ppaction://hlinksldjump"/>
              </a:rPr>
              <a:t>(Clay,</a:t>
            </a:r>
            <a:r>
              <a:rPr sz="1100" u="sng" spc="-25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libri"/>
                <a:cs typeface="Calibri"/>
                <a:hlinkClick r:id="rId12" action="ppaction://hlinksldjump"/>
              </a:rPr>
              <a:t> </a:t>
            </a:r>
            <a:r>
              <a:rPr sz="1100" u="sng" spc="-10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libri"/>
                <a:cs typeface="Calibri"/>
                <a:hlinkClick r:id="rId12" action="ppaction://hlinksldjump"/>
              </a:rPr>
              <a:t>Pottery</a:t>
            </a:r>
            <a:r>
              <a:rPr sz="1100" u="sng" spc="-50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libri"/>
                <a:cs typeface="Calibri"/>
                <a:hlinkClick r:id="rId12" action="ppaction://hlinksldjump"/>
              </a:rPr>
              <a:t> &amp;</a:t>
            </a:r>
            <a:r>
              <a:rPr sz="1100" spc="-10" dirty="0">
                <a:solidFill>
                  <a:srgbClr val="0000FF"/>
                </a:solidFill>
                <a:latin typeface="Calibri"/>
                <a:cs typeface="Calibri"/>
                <a:hlinkClick r:id="rId12" action="ppaction://hlinksldjump"/>
              </a:rPr>
              <a:t> </a:t>
            </a:r>
            <a:r>
              <a:rPr sz="1100" u="sng" spc="-10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libri"/>
                <a:cs typeface="Calibri"/>
                <a:hlinkClick r:id="rId12" action="ppaction://hlinksldjump"/>
              </a:rPr>
              <a:t>Photography)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6121146" y="5388660"/>
            <a:ext cx="1805305" cy="44069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95"/>
              </a:spcBef>
            </a:pPr>
            <a:r>
              <a:rPr sz="1600" u="sng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libri"/>
                <a:cs typeface="Calibri"/>
                <a:hlinkClick r:id="rId13" action="ppaction://hlinksldjump"/>
              </a:rPr>
              <a:t>Bob</a:t>
            </a:r>
            <a:r>
              <a:rPr sz="1600" u="sng" spc="-65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libri"/>
                <a:cs typeface="Calibri"/>
                <a:hlinkClick r:id="rId13" action="ppaction://hlinksldjump"/>
              </a:rPr>
              <a:t> </a:t>
            </a:r>
            <a:r>
              <a:rPr sz="1600" u="sng" spc="-10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libri"/>
                <a:cs typeface="Calibri"/>
                <a:hlinkClick r:id="rId13" action="ppaction://hlinksldjump"/>
              </a:rPr>
              <a:t>Zabrosky</a:t>
            </a:r>
            <a:endParaRPr sz="1600">
              <a:latin typeface="Calibri"/>
              <a:cs typeface="Calibri"/>
            </a:endParaRPr>
          </a:p>
          <a:p>
            <a:pPr algn="ctr">
              <a:lnSpc>
                <a:spcPct val="100000"/>
              </a:lnSpc>
              <a:spcBef>
                <a:spcPts val="30"/>
              </a:spcBef>
            </a:pPr>
            <a:r>
              <a:rPr sz="1100" u="sng" spc="-20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libri"/>
                <a:cs typeface="Calibri"/>
                <a:hlinkClick r:id="rId13" action="ppaction://hlinksldjump"/>
              </a:rPr>
              <a:t>Visual</a:t>
            </a:r>
            <a:r>
              <a:rPr sz="1100" u="sng" spc="-45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libri"/>
                <a:cs typeface="Calibri"/>
                <a:hlinkClick r:id="rId13" action="ppaction://hlinksldjump"/>
              </a:rPr>
              <a:t> </a:t>
            </a:r>
            <a:r>
              <a:rPr sz="1100" u="sng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libri"/>
                <a:cs typeface="Calibri"/>
                <a:hlinkClick r:id="rId13" action="ppaction://hlinksldjump"/>
              </a:rPr>
              <a:t>Arts</a:t>
            </a:r>
            <a:r>
              <a:rPr sz="1100" u="sng" spc="-30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libri"/>
                <a:cs typeface="Calibri"/>
                <a:hlinkClick r:id="rId13" action="ppaction://hlinksldjump"/>
              </a:rPr>
              <a:t> </a:t>
            </a:r>
            <a:r>
              <a:rPr sz="1100" u="sng" spc="-10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libri"/>
                <a:cs typeface="Calibri"/>
                <a:hlinkClick r:id="rId13" action="ppaction://hlinksldjump"/>
              </a:rPr>
              <a:t>(Ceramics</a:t>
            </a:r>
            <a:r>
              <a:rPr sz="1100" u="sng" spc="-15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libri"/>
                <a:cs typeface="Calibri"/>
                <a:hlinkClick r:id="rId13" action="ppaction://hlinksldjump"/>
              </a:rPr>
              <a:t> </a:t>
            </a:r>
            <a:r>
              <a:rPr sz="1100" u="sng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libri"/>
                <a:cs typeface="Calibri"/>
                <a:hlinkClick r:id="rId13" action="ppaction://hlinksldjump"/>
              </a:rPr>
              <a:t>&amp;</a:t>
            </a:r>
            <a:r>
              <a:rPr sz="1100" u="sng" spc="-25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libri"/>
                <a:cs typeface="Calibri"/>
                <a:hlinkClick r:id="rId13" action="ppaction://hlinksldjump"/>
              </a:rPr>
              <a:t> </a:t>
            </a:r>
            <a:r>
              <a:rPr sz="1100" u="sng" spc="-10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libri"/>
                <a:cs typeface="Calibri"/>
                <a:hlinkClick r:id="rId13" action="ppaction://hlinksldjump"/>
              </a:rPr>
              <a:t>Jewelry)</a:t>
            </a:r>
            <a:endParaRPr sz="1100">
              <a:latin typeface="Calibri"/>
              <a:cs typeface="Calibri"/>
            </a:endParaRPr>
          </a:p>
        </p:txBody>
      </p:sp>
      <p:pic>
        <p:nvPicPr>
          <p:cNvPr id="16" name="object 16"/>
          <p:cNvPicPr/>
          <p:nvPr/>
        </p:nvPicPr>
        <p:blipFill>
          <a:blip r:embed="rId14" cstate="print"/>
          <a:stretch>
            <a:fillRect/>
          </a:stretch>
        </p:blipFill>
        <p:spPr>
          <a:xfrm>
            <a:off x="1112519" y="2360676"/>
            <a:ext cx="580644" cy="665988"/>
          </a:xfrm>
          <a:prstGeom prst="rect">
            <a:avLst/>
          </a:prstGeom>
        </p:spPr>
      </p:pic>
      <p:pic>
        <p:nvPicPr>
          <p:cNvPr id="17" name="object 17"/>
          <p:cNvPicPr/>
          <p:nvPr/>
        </p:nvPicPr>
        <p:blipFill>
          <a:blip r:embed="rId15" cstate="print"/>
          <a:stretch>
            <a:fillRect/>
          </a:stretch>
        </p:blipFill>
        <p:spPr>
          <a:xfrm>
            <a:off x="3669791" y="3075432"/>
            <a:ext cx="580643" cy="658368"/>
          </a:xfrm>
          <a:prstGeom prst="rect">
            <a:avLst/>
          </a:prstGeom>
        </p:spPr>
      </p:pic>
      <p:pic>
        <p:nvPicPr>
          <p:cNvPr id="18" name="object 18"/>
          <p:cNvPicPr/>
          <p:nvPr/>
        </p:nvPicPr>
        <p:blipFill>
          <a:blip r:embed="rId16" cstate="print"/>
          <a:stretch>
            <a:fillRect/>
          </a:stretch>
        </p:blipFill>
        <p:spPr>
          <a:xfrm>
            <a:off x="1097280" y="3835908"/>
            <a:ext cx="576071" cy="687324"/>
          </a:xfrm>
          <a:prstGeom prst="rect">
            <a:avLst/>
          </a:prstGeom>
        </p:spPr>
      </p:pic>
      <p:pic>
        <p:nvPicPr>
          <p:cNvPr id="19" name="object 19"/>
          <p:cNvPicPr/>
          <p:nvPr/>
        </p:nvPicPr>
        <p:blipFill>
          <a:blip r:embed="rId17" cstate="print"/>
          <a:stretch>
            <a:fillRect/>
          </a:stretch>
        </p:blipFill>
        <p:spPr>
          <a:xfrm>
            <a:off x="3675888" y="4620767"/>
            <a:ext cx="574548" cy="665988"/>
          </a:xfrm>
          <a:prstGeom prst="rect">
            <a:avLst/>
          </a:prstGeom>
        </p:spPr>
      </p:pic>
      <p:pic>
        <p:nvPicPr>
          <p:cNvPr id="20" name="object 20"/>
          <p:cNvPicPr/>
          <p:nvPr/>
        </p:nvPicPr>
        <p:blipFill>
          <a:blip r:embed="rId18" cstate="print"/>
          <a:stretch>
            <a:fillRect/>
          </a:stretch>
        </p:blipFill>
        <p:spPr>
          <a:xfrm>
            <a:off x="1092708" y="5273040"/>
            <a:ext cx="582167" cy="665988"/>
          </a:xfrm>
          <a:prstGeom prst="rect">
            <a:avLst/>
          </a:prstGeom>
        </p:spPr>
      </p:pic>
      <p:pic>
        <p:nvPicPr>
          <p:cNvPr id="21" name="object 21"/>
          <p:cNvPicPr/>
          <p:nvPr/>
        </p:nvPicPr>
        <p:blipFill>
          <a:blip r:embed="rId19" cstate="print"/>
          <a:stretch>
            <a:fillRect/>
          </a:stretch>
        </p:blipFill>
        <p:spPr>
          <a:xfrm>
            <a:off x="3675888" y="5960364"/>
            <a:ext cx="574548" cy="669036"/>
          </a:xfrm>
          <a:prstGeom prst="rect">
            <a:avLst/>
          </a:prstGeom>
        </p:spPr>
      </p:pic>
      <p:pic>
        <p:nvPicPr>
          <p:cNvPr id="22" name="object 22"/>
          <p:cNvPicPr/>
          <p:nvPr/>
        </p:nvPicPr>
        <p:blipFill>
          <a:blip r:embed="rId20" cstate="print"/>
          <a:stretch>
            <a:fillRect/>
          </a:stretch>
        </p:blipFill>
        <p:spPr>
          <a:xfrm>
            <a:off x="5286816" y="1571606"/>
            <a:ext cx="801453" cy="813605"/>
          </a:xfrm>
          <a:prstGeom prst="rect">
            <a:avLst/>
          </a:prstGeom>
        </p:spPr>
      </p:pic>
      <p:pic>
        <p:nvPicPr>
          <p:cNvPr id="23" name="object 23"/>
          <p:cNvPicPr/>
          <p:nvPr/>
        </p:nvPicPr>
        <p:blipFill>
          <a:blip r:embed="rId21" cstate="print"/>
          <a:stretch>
            <a:fillRect/>
          </a:stretch>
        </p:blipFill>
        <p:spPr>
          <a:xfrm>
            <a:off x="5396484" y="3107435"/>
            <a:ext cx="580643" cy="658368"/>
          </a:xfrm>
          <a:prstGeom prst="rect">
            <a:avLst/>
          </a:prstGeom>
        </p:spPr>
      </p:pic>
      <p:pic>
        <p:nvPicPr>
          <p:cNvPr id="24" name="object 24"/>
          <p:cNvPicPr/>
          <p:nvPr/>
        </p:nvPicPr>
        <p:blipFill>
          <a:blip r:embed="rId22" cstate="print"/>
          <a:stretch>
            <a:fillRect/>
          </a:stretch>
        </p:blipFill>
        <p:spPr>
          <a:xfrm>
            <a:off x="8026907" y="3848100"/>
            <a:ext cx="582168" cy="656844"/>
          </a:xfrm>
          <a:prstGeom prst="rect">
            <a:avLst/>
          </a:prstGeom>
        </p:spPr>
      </p:pic>
      <p:pic>
        <p:nvPicPr>
          <p:cNvPr id="25" name="object 25"/>
          <p:cNvPicPr/>
          <p:nvPr/>
        </p:nvPicPr>
        <p:blipFill>
          <a:blip r:embed="rId23" cstate="print"/>
          <a:stretch>
            <a:fillRect/>
          </a:stretch>
        </p:blipFill>
        <p:spPr>
          <a:xfrm>
            <a:off x="5408676" y="4616196"/>
            <a:ext cx="598931" cy="673608"/>
          </a:xfrm>
          <a:prstGeom prst="rect">
            <a:avLst/>
          </a:prstGeom>
        </p:spPr>
      </p:pic>
      <p:pic>
        <p:nvPicPr>
          <p:cNvPr id="26" name="object 26"/>
          <p:cNvPicPr/>
          <p:nvPr/>
        </p:nvPicPr>
        <p:blipFill>
          <a:blip r:embed="rId24" cstate="print"/>
          <a:stretch>
            <a:fillRect/>
          </a:stretch>
        </p:blipFill>
        <p:spPr>
          <a:xfrm>
            <a:off x="8026907" y="5402579"/>
            <a:ext cx="562355" cy="658368"/>
          </a:xfrm>
          <a:prstGeom prst="rect">
            <a:avLst/>
          </a:prstGeom>
        </p:spPr>
      </p:pic>
      <p:pic>
        <p:nvPicPr>
          <p:cNvPr id="27" name="object 27"/>
          <p:cNvPicPr/>
          <p:nvPr/>
        </p:nvPicPr>
        <p:blipFill>
          <a:blip r:embed="rId25" cstate="print"/>
          <a:stretch>
            <a:fillRect/>
          </a:stretch>
        </p:blipFill>
        <p:spPr>
          <a:xfrm>
            <a:off x="3640835" y="1610867"/>
            <a:ext cx="580643" cy="711708"/>
          </a:xfrm>
          <a:prstGeom prst="rect">
            <a:avLst/>
          </a:prstGeom>
        </p:spPr>
      </p:pic>
      <p:sp>
        <p:nvSpPr>
          <p:cNvPr id="28" name="object 28"/>
          <p:cNvSpPr txBox="1"/>
          <p:nvPr/>
        </p:nvSpPr>
        <p:spPr>
          <a:xfrm>
            <a:off x="2175129" y="1689861"/>
            <a:ext cx="1133475" cy="44069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2860">
              <a:lnSpc>
                <a:spcPct val="100000"/>
              </a:lnSpc>
              <a:spcBef>
                <a:spcPts val="95"/>
              </a:spcBef>
            </a:pPr>
            <a:r>
              <a:rPr sz="1600" u="sng" spc="-10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libri"/>
                <a:cs typeface="Calibri"/>
                <a:hlinkClick r:id="rId26" action="ppaction://hlinksldjump"/>
              </a:rPr>
              <a:t>Lynne</a:t>
            </a:r>
            <a:r>
              <a:rPr sz="1600" u="sng" spc="-50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libri"/>
                <a:cs typeface="Calibri"/>
                <a:hlinkClick r:id="rId26" action="ppaction://hlinksldjump"/>
              </a:rPr>
              <a:t> </a:t>
            </a:r>
            <a:r>
              <a:rPr sz="1600" u="sng" spc="-20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libri"/>
                <a:cs typeface="Calibri"/>
                <a:hlinkClick r:id="rId26" action="ppaction://hlinksldjump"/>
              </a:rPr>
              <a:t>Magee</a:t>
            </a:r>
            <a:endParaRPr sz="16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30"/>
              </a:spcBef>
            </a:pPr>
            <a:r>
              <a:rPr sz="1100" dirty="0">
                <a:latin typeface="Calibri"/>
                <a:cs typeface="Calibri"/>
              </a:rPr>
              <a:t>Visual</a:t>
            </a:r>
            <a:r>
              <a:rPr sz="1100" spc="-55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Arts</a:t>
            </a:r>
            <a:r>
              <a:rPr sz="1100" spc="-55" dirty="0">
                <a:latin typeface="Calibri"/>
                <a:cs typeface="Calibri"/>
              </a:rPr>
              <a:t> </a:t>
            </a:r>
            <a:r>
              <a:rPr sz="1100" spc="-10" dirty="0">
                <a:latin typeface="Calibri"/>
                <a:cs typeface="Calibri"/>
              </a:rPr>
              <a:t>(painter)</a:t>
            </a:r>
            <a:endParaRPr sz="1100">
              <a:latin typeface="Calibri"/>
              <a:cs typeface="Calibri"/>
            </a:endParaRPr>
          </a:p>
        </p:txBody>
      </p:sp>
      <p:pic>
        <p:nvPicPr>
          <p:cNvPr id="29" name="object 29"/>
          <p:cNvPicPr/>
          <p:nvPr/>
        </p:nvPicPr>
        <p:blipFill>
          <a:blip r:embed="rId27" cstate="print"/>
          <a:stretch>
            <a:fillRect/>
          </a:stretch>
        </p:blipFill>
        <p:spPr>
          <a:xfrm>
            <a:off x="7997952" y="2342388"/>
            <a:ext cx="582168" cy="733043"/>
          </a:xfrm>
          <a:prstGeom prst="rect">
            <a:avLst/>
          </a:prstGeom>
        </p:spPr>
      </p:pic>
      <p:sp>
        <p:nvSpPr>
          <p:cNvPr id="30" name="object 30"/>
          <p:cNvSpPr txBox="1"/>
          <p:nvPr/>
        </p:nvSpPr>
        <p:spPr>
          <a:xfrm>
            <a:off x="6327140" y="2450033"/>
            <a:ext cx="1257300" cy="45593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95"/>
              </a:spcBef>
            </a:pPr>
            <a:r>
              <a:rPr sz="1600" u="sng" spc="-20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libri"/>
                <a:cs typeface="Calibri"/>
                <a:hlinkClick r:id="rId28" action="ppaction://hlinksldjump"/>
              </a:rPr>
              <a:t>Sandra</a:t>
            </a:r>
            <a:r>
              <a:rPr sz="1600" u="sng" spc="-30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libri"/>
                <a:cs typeface="Calibri"/>
                <a:hlinkClick r:id="rId28" action="ppaction://hlinksldjump"/>
              </a:rPr>
              <a:t> </a:t>
            </a:r>
            <a:r>
              <a:rPr sz="1600" u="sng" spc="-10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libri"/>
                <a:cs typeface="Calibri"/>
                <a:hlinkClick r:id="rId28" action="ppaction://hlinksldjump"/>
              </a:rPr>
              <a:t>Trimble</a:t>
            </a:r>
            <a:endParaRPr sz="1600">
              <a:latin typeface="Calibri"/>
              <a:cs typeface="Calibri"/>
            </a:endParaRPr>
          </a:p>
          <a:p>
            <a:pPr marL="1270" algn="ctr">
              <a:lnSpc>
                <a:spcPct val="100000"/>
              </a:lnSpc>
              <a:spcBef>
                <a:spcPts val="35"/>
              </a:spcBef>
            </a:pPr>
            <a:r>
              <a:rPr sz="1200" dirty="0">
                <a:latin typeface="Calibri"/>
                <a:cs typeface="Calibri"/>
              </a:rPr>
              <a:t>Fiber</a:t>
            </a:r>
            <a:r>
              <a:rPr sz="1200" spc="-65" dirty="0">
                <a:latin typeface="Calibri"/>
                <a:cs typeface="Calibri"/>
              </a:rPr>
              <a:t> </a:t>
            </a:r>
            <a:r>
              <a:rPr sz="1200" spc="-20" dirty="0">
                <a:latin typeface="Calibri"/>
                <a:cs typeface="Calibri"/>
              </a:rPr>
              <a:t>Arts</a:t>
            </a:r>
            <a:endParaRPr sz="12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60019" rIns="0" bIns="0" rtlCol="0">
            <a:spAutoFit/>
          </a:bodyPr>
          <a:lstStyle/>
          <a:p>
            <a:pPr marL="413384">
              <a:lnSpc>
                <a:spcPct val="100000"/>
              </a:lnSpc>
              <a:spcBef>
                <a:spcPts val="100"/>
              </a:spcBef>
            </a:pPr>
            <a:r>
              <a:rPr dirty="0"/>
              <a:t>Patrick</a:t>
            </a:r>
            <a:r>
              <a:rPr spc="-190" dirty="0"/>
              <a:t> </a:t>
            </a:r>
            <a:r>
              <a:rPr spc="-10" dirty="0"/>
              <a:t>Adachi</a:t>
            </a: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064252" y="1405127"/>
            <a:ext cx="2316479" cy="2638044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881888" y="894080"/>
            <a:ext cx="8182609" cy="52457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83515" algn="ctr">
              <a:lnSpc>
                <a:spcPct val="100000"/>
              </a:lnSpc>
              <a:spcBef>
                <a:spcPts val="105"/>
              </a:spcBef>
            </a:pPr>
            <a:r>
              <a:rPr sz="1400" dirty="0">
                <a:latin typeface="Calibri"/>
                <a:cs typeface="Calibri"/>
              </a:rPr>
              <a:t>Media</a:t>
            </a:r>
            <a:r>
              <a:rPr sz="1400" spc="-4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Arts</a:t>
            </a:r>
            <a:r>
              <a:rPr sz="1400" spc="-3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-</a:t>
            </a:r>
            <a:r>
              <a:rPr sz="1400" spc="-6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Video </a:t>
            </a:r>
            <a:r>
              <a:rPr sz="1400" spc="-10" dirty="0">
                <a:latin typeface="Calibri"/>
                <a:cs typeface="Calibri"/>
              </a:rPr>
              <a:t>Artist</a:t>
            </a:r>
            <a:endParaRPr sz="14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1200">
              <a:latin typeface="Calibri"/>
              <a:cs typeface="Calibri"/>
            </a:endParaRPr>
          </a:p>
          <a:p>
            <a:pPr marL="2417445">
              <a:lnSpc>
                <a:spcPct val="100000"/>
              </a:lnSpc>
            </a:pPr>
            <a:r>
              <a:rPr sz="1800" b="1" dirty="0">
                <a:solidFill>
                  <a:srgbClr val="F4AF20"/>
                </a:solidFill>
                <a:latin typeface="Calibri"/>
                <a:cs typeface="Calibri"/>
              </a:rPr>
              <a:t>Artist</a:t>
            </a:r>
            <a:r>
              <a:rPr sz="1800" b="1" spc="-70" dirty="0">
                <a:solidFill>
                  <a:srgbClr val="F4AF20"/>
                </a:solidFill>
                <a:latin typeface="Calibri"/>
                <a:cs typeface="Calibri"/>
              </a:rPr>
              <a:t> </a:t>
            </a:r>
            <a:r>
              <a:rPr sz="1800" b="1" spc="-10" dirty="0">
                <a:solidFill>
                  <a:srgbClr val="F4AF20"/>
                </a:solidFill>
                <a:latin typeface="Calibri"/>
                <a:cs typeface="Calibri"/>
              </a:rPr>
              <a:t>Contact:</a:t>
            </a:r>
            <a:endParaRPr sz="1800">
              <a:latin typeface="Calibri"/>
              <a:cs typeface="Calibri"/>
            </a:endParaRPr>
          </a:p>
          <a:p>
            <a:pPr marR="4372610" algn="r">
              <a:lnSpc>
                <a:spcPct val="100000"/>
              </a:lnSpc>
              <a:spcBef>
                <a:spcPts val="445"/>
              </a:spcBef>
            </a:pPr>
            <a:r>
              <a:rPr sz="1200" dirty="0">
                <a:latin typeface="Calibri"/>
                <a:cs typeface="Calibri"/>
              </a:rPr>
              <a:t>2617</a:t>
            </a:r>
            <a:r>
              <a:rPr sz="1200" spc="-2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Pleasant</a:t>
            </a:r>
            <a:r>
              <a:rPr sz="1200" spc="-15" dirty="0">
                <a:latin typeface="Calibri"/>
                <a:cs typeface="Calibri"/>
              </a:rPr>
              <a:t> </a:t>
            </a:r>
            <a:r>
              <a:rPr sz="1200" spc="-20" dirty="0">
                <a:latin typeface="Calibri"/>
                <a:cs typeface="Calibri"/>
              </a:rPr>
              <a:t>Valley</a:t>
            </a:r>
            <a:r>
              <a:rPr sz="1200" spc="-6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Blvd</a:t>
            </a:r>
            <a:r>
              <a:rPr sz="1200" spc="-2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Altoona,</a:t>
            </a:r>
            <a:r>
              <a:rPr sz="1200" spc="-4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PA</a:t>
            </a:r>
            <a:r>
              <a:rPr sz="1200" spc="5" dirty="0">
                <a:latin typeface="Calibri"/>
                <a:cs typeface="Calibri"/>
              </a:rPr>
              <a:t> </a:t>
            </a:r>
            <a:r>
              <a:rPr sz="1200" spc="-10" dirty="0">
                <a:latin typeface="Calibri"/>
                <a:cs typeface="Calibri"/>
              </a:rPr>
              <a:t>16602</a:t>
            </a:r>
            <a:endParaRPr sz="1200">
              <a:latin typeface="Calibri"/>
              <a:cs typeface="Calibri"/>
            </a:endParaRPr>
          </a:p>
          <a:p>
            <a:pPr marR="4372610" algn="r">
              <a:lnSpc>
                <a:spcPct val="100000"/>
              </a:lnSpc>
              <a:spcBef>
                <a:spcPts val="300"/>
              </a:spcBef>
            </a:pPr>
            <a:r>
              <a:rPr sz="1200" dirty="0">
                <a:latin typeface="Calibri"/>
                <a:cs typeface="Calibri"/>
              </a:rPr>
              <a:t>814-944-</a:t>
            </a:r>
            <a:r>
              <a:rPr sz="1200" spc="-20" dirty="0">
                <a:latin typeface="Calibri"/>
                <a:cs typeface="Calibri"/>
              </a:rPr>
              <a:t>2031</a:t>
            </a:r>
            <a:endParaRPr sz="1200">
              <a:latin typeface="Calibri"/>
              <a:cs typeface="Calibri"/>
            </a:endParaRPr>
          </a:p>
          <a:p>
            <a:pPr marR="4368800" algn="r">
              <a:lnSpc>
                <a:spcPct val="100000"/>
              </a:lnSpc>
              <a:spcBef>
                <a:spcPts val="300"/>
              </a:spcBef>
            </a:pPr>
            <a:r>
              <a:rPr sz="1200" b="1" dirty="0">
                <a:solidFill>
                  <a:srgbClr val="F4AF20"/>
                </a:solidFill>
                <a:latin typeface="Calibri"/>
                <a:cs typeface="Calibri"/>
              </a:rPr>
              <a:t>Media </a:t>
            </a:r>
            <a:r>
              <a:rPr sz="1200" b="1" spc="-10" dirty="0">
                <a:solidFill>
                  <a:srgbClr val="F4AF20"/>
                </a:solidFill>
                <a:latin typeface="Calibri"/>
                <a:cs typeface="Calibri"/>
              </a:rPr>
              <a:t>Arts:</a:t>
            </a:r>
            <a:endParaRPr sz="1200">
              <a:latin typeface="Calibri"/>
              <a:cs typeface="Calibri"/>
            </a:endParaRPr>
          </a:p>
          <a:p>
            <a:pPr marR="4370070" algn="r">
              <a:lnSpc>
                <a:spcPct val="100000"/>
              </a:lnSpc>
            </a:pPr>
            <a:r>
              <a:rPr sz="1200" spc="-10" dirty="0">
                <a:latin typeface="Calibri"/>
                <a:cs typeface="Calibri"/>
              </a:rPr>
              <a:t>Video</a:t>
            </a:r>
            <a:endParaRPr sz="1200">
              <a:latin typeface="Calibri"/>
              <a:cs typeface="Calibri"/>
            </a:endParaRPr>
          </a:p>
          <a:p>
            <a:pPr marR="4371340" algn="r">
              <a:lnSpc>
                <a:spcPct val="100000"/>
              </a:lnSpc>
              <a:spcBef>
                <a:spcPts val="300"/>
              </a:spcBef>
            </a:pPr>
            <a:r>
              <a:rPr sz="1200" b="1" dirty="0">
                <a:solidFill>
                  <a:srgbClr val="F4AF20"/>
                </a:solidFill>
                <a:latin typeface="Calibri"/>
                <a:cs typeface="Calibri"/>
              </a:rPr>
              <a:t>Age</a:t>
            </a:r>
            <a:r>
              <a:rPr sz="1200" b="1" spc="-30" dirty="0">
                <a:solidFill>
                  <a:srgbClr val="F4AF20"/>
                </a:solidFill>
                <a:latin typeface="Calibri"/>
                <a:cs typeface="Calibri"/>
              </a:rPr>
              <a:t> </a:t>
            </a:r>
            <a:r>
              <a:rPr sz="1200" b="1" dirty="0">
                <a:solidFill>
                  <a:srgbClr val="F4AF20"/>
                </a:solidFill>
                <a:latin typeface="Calibri"/>
                <a:cs typeface="Calibri"/>
              </a:rPr>
              <a:t>Range for</a:t>
            </a:r>
            <a:r>
              <a:rPr sz="1200" b="1" spc="-35" dirty="0">
                <a:solidFill>
                  <a:srgbClr val="F4AF20"/>
                </a:solidFill>
                <a:latin typeface="Calibri"/>
                <a:cs typeface="Calibri"/>
              </a:rPr>
              <a:t> </a:t>
            </a:r>
            <a:r>
              <a:rPr sz="1200" b="1" spc="-10" dirty="0">
                <a:solidFill>
                  <a:srgbClr val="F4AF20"/>
                </a:solidFill>
                <a:latin typeface="Calibri"/>
                <a:cs typeface="Calibri"/>
              </a:rPr>
              <a:t>Residencies:</a:t>
            </a:r>
            <a:endParaRPr sz="1200">
              <a:latin typeface="Calibri"/>
              <a:cs typeface="Calibri"/>
            </a:endParaRPr>
          </a:p>
          <a:p>
            <a:pPr marR="4368800" algn="r">
              <a:lnSpc>
                <a:spcPct val="100000"/>
              </a:lnSpc>
              <a:spcBef>
                <a:spcPts val="300"/>
              </a:spcBef>
            </a:pPr>
            <a:r>
              <a:rPr sz="1200" spc="-25" dirty="0">
                <a:latin typeface="Calibri"/>
                <a:cs typeface="Calibri"/>
              </a:rPr>
              <a:t>Elementary,</a:t>
            </a:r>
            <a:r>
              <a:rPr sz="1200" spc="-5" dirty="0">
                <a:latin typeface="Calibri"/>
                <a:cs typeface="Calibri"/>
              </a:rPr>
              <a:t> </a:t>
            </a:r>
            <a:r>
              <a:rPr sz="1200" spc="-30" dirty="0">
                <a:latin typeface="Calibri"/>
                <a:cs typeface="Calibri"/>
              </a:rPr>
              <a:t>Middle/Junior, </a:t>
            </a:r>
            <a:r>
              <a:rPr sz="1200" dirty="0">
                <a:latin typeface="Calibri"/>
                <a:cs typeface="Calibri"/>
              </a:rPr>
              <a:t>High</a:t>
            </a:r>
            <a:r>
              <a:rPr sz="1200" spc="7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School,</a:t>
            </a:r>
            <a:r>
              <a:rPr sz="1200" spc="100" dirty="0">
                <a:latin typeface="Calibri"/>
                <a:cs typeface="Calibri"/>
              </a:rPr>
              <a:t> </a:t>
            </a:r>
            <a:r>
              <a:rPr sz="1200" spc="-20" dirty="0">
                <a:latin typeface="Calibri"/>
                <a:cs typeface="Calibri"/>
              </a:rPr>
              <a:t>Adult</a:t>
            </a:r>
            <a:endParaRPr sz="1200">
              <a:latin typeface="Calibri"/>
              <a:cs typeface="Calibri"/>
            </a:endParaRPr>
          </a:p>
          <a:p>
            <a:pPr marR="4371975" algn="r">
              <a:lnSpc>
                <a:spcPct val="100000"/>
              </a:lnSpc>
              <a:spcBef>
                <a:spcPts val="300"/>
              </a:spcBef>
            </a:pPr>
            <a:r>
              <a:rPr sz="1200" b="1" spc="-10" dirty="0">
                <a:solidFill>
                  <a:srgbClr val="F4AF20"/>
                </a:solidFill>
                <a:latin typeface="Calibri"/>
                <a:cs typeface="Calibri"/>
              </a:rPr>
              <a:t>References:</a:t>
            </a:r>
            <a:endParaRPr sz="1200">
              <a:latin typeface="Calibri"/>
              <a:cs typeface="Calibri"/>
            </a:endParaRPr>
          </a:p>
          <a:p>
            <a:pPr marL="2941955" marR="4370070" indent="118745" algn="r">
              <a:lnSpc>
                <a:spcPts val="1739"/>
              </a:lnSpc>
              <a:spcBef>
                <a:spcPts val="15"/>
              </a:spcBef>
            </a:pPr>
            <a:r>
              <a:rPr sz="1200" dirty="0">
                <a:latin typeface="Calibri"/>
                <a:cs typeface="Calibri"/>
              </a:rPr>
              <a:t>Lou</a:t>
            </a:r>
            <a:r>
              <a:rPr sz="1200" spc="-55" dirty="0">
                <a:latin typeface="Calibri"/>
                <a:cs typeface="Calibri"/>
              </a:rPr>
              <a:t> </a:t>
            </a:r>
            <a:r>
              <a:rPr sz="1200" spc="-20" dirty="0">
                <a:latin typeface="Calibri"/>
                <a:cs typeface="Calibri"/>
              </a:rPr>
              <a:t>Leopold </a:t>
            </a:r>
            <a:r>
              <a:rPr sz="1200" dirty="0">
                <a:latin typeface="Calibri"/>
                <a:cs typeface="Calibri"/>
              </a:rPr>
              <a:t>814-696-</a:t>
            </a:r>
            <a:r>
              <a:rPr sz="1200" spc="-25" dirty="0">
                <a:latin typeface="Calibri"/>
                <a:cs typeface="Calibri"/>
              </a:rPr>
              <a:t>0530</a:t>
            </a:r>
            <a:endParaRPr sz="1200">
              <a:latin typeface="Calibri"/>
              <a:cs typeface="Calibri"/>
            </a:endParaRPr>
          </a:p>
          <a:p>
            <a:pPr marR="4369435" algn="r">
              <a:lnSpc>
                <a:spcPct val="100000"/>
              </a:lnSpc>
              <a:spcBef>
                <a:spcPts val="290"/>
              </a:spcBef>
            </a:pPr>
            <a:r>
              <a:rPr sz="1200" dirty="0">
                <a:latin typeface="Calibri"/>
                <a:cs typeface="Calibri"/>
              </a:rPr>
              <a:t>John</a:t>
            </a:r>
            <a:r>
              <a:rPr sz="1200" spc="-4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Bohn,</a:t>
            </a:r>
            <a:r>
              <a:rPr sz="1200" spc="-4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Starfleet</a:t>
            </a:r>
            <a:r>
              <a:rPr sz="1200" spc="-70" dirty="0">
                <a:latin typeface="Calibri"/>
                <a:cs typeface="Calibri"/>
              </a:rPr>
              <a:t> </a:t>
            </a:r>
            <a:r>
              <a:rPr sz="1200" spc="-10" dirty="0">
                <a:latin typeface="Calibri"/>
                <a:cs typeface="Calibri"/>
              </a:rPr>
              <a:t>Production,</a:t>
            </a:r>
            <a:endParaRPr sz="1200">
              <a:latin typeface="Calibri"/>
              <a:cs typeface="Calibri"/>
            </a:endParaRPr>
          </a:p>
          <a:p>
            <a:pPr marR="4372610" algn="r">
              <a:lnSpc>
                <a:spcPct val="100000"/>
              </a:lnSpc>
              <a:spcBef>
                <a:spcPts val="300"/>
              </a:spcBef>
            </a:pPr>
            <a:r>
              <a:rPr sz="1200" dirty="0">
                <a:latin typeface="Calibri"/>
                <a:cs typeface="Calibri"/>
              </a:rPr>
              <a:t>814-942-</a:t>
            </a:r>
            <a:r>
              <a:rPr sz="1200" spc="-20" dirty="0">
                <a:latin typeface="Calibri"/>
                <a:cs typeface="Calibri"/>
              </a:rPr>
              <a:t>7827</a:t>
            </a:r>
            <a:endParaRPr sz="12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1350">
              <a:latin typeface="Calibri"/>
              <a:cs typeface="Calibri"/>
            </a:endParaRPr>
          </a:p>
          <a:p>
            <a:pPr marL="12700" marR="5080">
              <a:lnSpc>
                <a:spcPct val="100000"/>
              </a:lnSpc>
              <a:spcBef>
                <a:spcPts val="5"/>
              </a:spcBef>
            </a:pPr>
            <a:r>
              <a:rPr sz="1400" dirty="0">
                <a:latin typeface="Calibri"/>
                <a:cs typeface="Calibri"/>
              </a:rPr>
              <a:t>I</a:t>
            </a:r>
            <a:r>
              <a:rPr sz="1400" spc="-9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believe</a:t>
            </a:r>
            <a:r>
              <a:rPr sz="1400" spc="-3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that</a:t>
            </a:r>
            <a:r>
              <a:rPr sz="1400" spc="-2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anyone</a:t>
            </a:r>
            <a:r>
              <a:rPr sz="1400" spc="-4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can</a:t>
            </a:r>
            <a:r>
              <a:rPr sz="1400" spc="-6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create</a:t>
            </a:r>
            <a:r>
              <a:rPr sz="1400" spc="-3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art,</a:t>
            </a:r>
            <a:r>
              <a:rPr sz="1400" spc="-70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regardless</a:t>
            </a:r>
            <a:r>
              <a:rPr sz="1400" spc="1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of</a:t>
            </a:r>
            <a:r>
              <a:rPr sz="1400" spc="-10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any</a:t>
            </a:r>
            <a:r>
              <a:rPr sz="1400" spc="-4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physical,</a:t>
            </a:r>
            <a:r>
              <a:rPr sz="1400" spc="-2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mental</a:t>
            </a:r>
            <a:r>
              <a:rPr sz="1400" spc="-2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or</a:t>
            </a:r>
            <a:r>
              <a:rPr sz="1400" spc="-75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social</a:t>
            </a:r>
            <a:r>
              <a:rPr sz="1400" spc="-8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barriers.</a:t>
            </a:r>
            <a:r>
              <a:rPr sz="1400" spc="-6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I</a:t>
            </a:r>
            <a:r>
              <a:rPr sz="1400" spc="-6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enjoy</a:t>
            </a:r>
            <a:r>
              <a:rPr sz="1400" spc="-5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the</a:t>
            </a:r>
            <a:r>
              <a:rPr sz="1400" spc="-20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close </a:t>
            </a:r>
            <a:r>
              <a:rPr sz="1400" dirty="0">
                <a:latin typeface="Calibri"/>
                <a:cs typeface="Calibri"/>
              </a:rPr>
              <a:t>relationships</a:t>
            </a:r>
            <a:r>
              <a:rPr sz="1400" spc="-6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between</a:t>
            </a:r>
            <a:r>
              <a:rPr sz="1400" spc="-20" dirty="0">
                <a:latin typeface="Calibri"/>
                <a:cs typeface="Calibri"/>
              </a:rPr>
              <a:t> </a:t>
            </a:r>
            <a:r>
              <a:rPr sz="1400" spc="-30" dirty="0">
                <a:latin typeface="Calibri"/>
                <a:cs typeface="Calibri"/>
              </a:rPr>
              <a:t>history,</a:t>
            </a:r>
            <a:r>
              <a:rPr sz="1400" spc="-5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science,</a:t>
            </a:r>
            <a:r>
              <a:rPr sz="1400" spc="-3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art,</a:t>
            </a:r>
            <a:r>
              <a:rPr sz="1400" spc="-5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and</a:t>
            </a:r>
            <a:r>
              <a:rPr sz="1400" spc="-4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helping</a:t>
            </a:r>
            <a:r>
              <a:rPr sz="1400" spc="-2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people</a:t>
            </a:r>
            <a:r>
              <a:rPr sz="1400" spc="-5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become</a:t>
            </a:r>
            <a:r>
              <a:rPr sz="1400" spc="-5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aware</a:t>
            </a:r>
            <a:r>
              <a:rPr sz="1400" spc="-7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that</a:t>
            </a:r>
            <a:r>
              <a:rPr sz="1400" spc="-1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through</a:t>
            </a:r>
            <a:r>
              <a:rPr sz="1400" spc="-45" dirty="0">
                <a:latin typeface="Calibri"/>
                <a:cs typeface="Calibri"/>
              </a:rPr>
              <a:t> </a:t>
            </a:r>
            <a:r>
              <a:rPr sz="1400" spc="-20" dirty="0">
                <a:latin typeface="Calibri"/>
                <a:cs typeface="Calibri"/>
              </a:rPr>
              <a:t>art-</a:t>
            </a:r>
            <a:r>
              <a:rPr sz="1400" dirty="0">
                <a:latin typeface="Calibri"/>
                <a:cs typeface="Calibri"/>
              </a:rPr>
              <a:t>making</a:t>
            </a:r>
            <a:r>
              <a:rPr sz="1400" spc="-35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one</a:t>
            </a:r>
            <a:r>
              <a:rPr sz="1400" spc="-70" dirty="0">
                <a:latin typeface="Calibri"/>
                <a:cs typeface="Calibri"/>
              </a:rPr>
              <a:t> </a:t>
            </a:r>
            <a:r>
              <a:rPr sz="1400" spc="-25" dirty="0">
                <a:latin typeface="Calibri"/>
                <a:cs typeface="Calibri"/>
              </a:rPr>
              <a:t>can </a:t>
            </a:r>
            <a:r>
              <a:rPr sz="1400" spc="-10" dirty="0">
                <a:latin typeface="Calibri"/>
                <a:cs typeface="Calibri"/>
              </a:rPr>
              <a:t>traverse</a:t>
            </a:r>
            <a:r>
              <a:rPr sz="1400" spc="-7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boundaries.</a:t>
            </a:r>
            <a:r>
              <a:rPr sz="1400" spc="-3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My</a:t>
            </a:r>
            <a:r>
              <a:rPr sz="1400" spc="-7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residencies</a:t>
            </a:r>
            <a:r>
              <a:rPr sz="1400" spc="-1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are</a:t>
            </a:r>
            <a:r>
              <a:rPr sz="1400" spc="-6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adaptable to</a:t>
            </a:r>
            <a:r>
              <a:rPr sz="1400" spc="-6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many</a:t>
            </a:r>
            <a:r>
              <a:rPr sz="1400" spc="-70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different</a:t>
            </a:r>
            <a:r>
              <a:rPr sz="1400" spc="-3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groups</a:t>
            </a:r>
            <a:r>
              <a:rPr sz="1400" spc="-5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of</a:t>
            </a:r>
            <a:r>
              <a:rPr sz="1400" spc="-10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people</a:t>
            </a:r>
            <a:r>
              <a:rPr sz="1400" spc="-5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and</a:t>
            </a:r>
            <a:r>
              <a:rPr sz="1400" spc="-4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their</a:t>
            </a:r>
            <a:r>
              <a:rPr sz="1400" spc="-4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skill</a:t>
            </a:r>
            <a:r>
              <a:rPr sz="1400" spc="-4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levels</a:t>
            </a:r>
            <a:r>
              <a:rPr sz="1400" spc="-45" dirty="0">
                <a:latin typeface="Calibri"/>
                <a:cs typeface="Calibri"/>
              </a:rPr>
              <a:t> </a:t>
            </a:r>
            <a:r>
              <a:rPr sz="1400" spc="-25" dirty="0">
                <a:latin typeface="Calibri"/>
                <a:cs typeface="Calibri"/>
              </a:rPr>
              <a:t>and </a:t>
            </a:r>
            <a:r>
              <a:rPr sz="1400" spc="-20" dirty="0">
                <a:latin typeface="Calibri"/>
                <a:cs typeface="Calibri"/>
              </a:rPr>
              <a:t>concerns.</a:t>
            </a:r>
            <a:r>
              <a:rPr sz="1400" spc="-85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From</a:t>
            </a:r>
            <a:r>
              <a:rPr sz="1400" spc="-13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learning</a:t>
            </a:r>
            <a:r>
              <a:rPr sz="1400" spc="-3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how</a:t>
            </a:r>
            <a:r>
              <a:rPr sz="1400" spc="-6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to</a:t>
            </a:r>
            <a:r>
              <a:rPr sz="1400" spc="-5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create</a:t>
            </a:r>
            <a:r>
              <a:rPr sz="1400" spc="-3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detailed</a:t>
            </a:r>
            <a:r>
              <a:rPr sz="1400" spc="2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pieces</a:t>
            </a:r>
            <a:r>
              <a:rPr sz="1400" spc="-3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of</a:t>
            </a:r>
            <a:r>
              <a:rPr sz="1400" spc="-8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jewelry</a:t>
            </a:r>
            <a:r>
              <a:rPr sz="1400" spc="-4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to</a:t>
            </a:r>
            <a:r>
              <a:rPr sz="1400" spc="-5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large</a:t>
            </a:r>
            <a:r>
              <a:rPr sz="1400" spc="-3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metal</a:t>
            </a:r>
            <a:r>
              <a:rPr sz="1400" spc="-2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sculpture,</a:t>
            </a:r>
            <a:r>
              <a:rPr sz="1400" spc="2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I</a:t>
            </a:r>
            <a:r>
              <a:rPr sz="1400" spc="-8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aim</a:t>
            </a:r>
            <a:r>
              <a:rPr sz="1400" spc="-6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to</a:t>
            </a:r>
            <a:r>
              <a:rPr sz="1400" spc="-25" dirty="0">
                <a:latin typeface="Calibri"/>
                <a:cs typeface="Calibri"/>
              </a:rPr>
              <a:t> </a:t>
            </a:r>
            <a:r>
              <a:rPr sz="1400" spc="-35" dirty="0">
                <a:latin typeface="Calibri"/>
                <a:cs typeface="Calibri"/>
              </a:rPr>
              <a:t>re-</a:t>
            </a:r>
            <a:r>
              <a:rPr sz="1400" spc="-10" dirty="0">
                <a:latin typeface="Calibri"/>
                <a:cs typeface="Calibri"/>
              </a:rPr>
              <a:t>connect </a:t>
            </a:r>
            <a:r>
              <a:rPr sz="1400" dirty="0">
                <a:latin typeface="Calibri"/>
                <a:cs typeface="Calibri"/>
              </a:rPr>
              <a:t>students</a:t>
            </a:r>
            <a:r>
              <a:rPr sz="1400" spc="-3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within</a:t>
            </a:r>
            <a:r>
              <a:rPr sz="1400" spc="-3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their</a:t>
            </a:r>
            <a:r>
              <a:rPr sz="1400" spc="-3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current</a:t>
            </a:r>
            <a:r>
              <a:rPr sz="1400" spc="-20" dirty="0">
                <a:latin typeface="Calibri"/>
                <a:cs typeface="Calibri"/>
              </a:rPr>
              <a:t> curriculum</a:t>
            </a:r>
            <a:r>
              <a:rPr sz="1400" spc="-6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in</a:t>
            </a:r>
            <a:r>
              <a:rPr sz="1400" spc="-6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a</a:t>
            </a:r>
            <a:r>
              <a:rPr sz="1400" spc="-6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new</a:t>
            </a:r>
            <a:r>
              <a:rPr sz="1400" spc="-5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light.</a:t>
            </a:r>
            <a:r>
              <a:rPr sz="1400" spc="-4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In</a:t>
            </a:r>
            <a:r>
              <a:rPr sz="1400" spc="-6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one</a:t>
            </a:r>
            <a:r>
              <a:rPr sz="1400" spc="-6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of</a:t>
            </a:r>
            <a:r>
              <a:rPr sz="1400" spc="-8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my</a:t>
            </a:r>
            <a:r>
              <a:rPr sz="1400" spc="-6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residencies</a:t>
            </a:r>
            <a:r>
              <a:rPr sz="1400" spc="-2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with</a:t>
            </a:r>
            <a:r>
              <a:rPr sz="1400" spc="-7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students</a:t>
            </a:r>
            <a:r>
              <a:rPr sz="1400" spc="2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studying</a:t>
            </a:r>
            <a:r>
              <a:rPr sz="1400" spc="-5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North American</a:t>
            </a:r>
            <a:r>
              <a:rPr sz="1400" spc="-11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Indians,</a:t>
            </a:r>
            <a:r>
              <a:rPr sz="1400" spc="1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we</a:t>
            </a:r>
            <a:r>
              <a:rPr sz="1400" spc="-7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created</a:t>
            </a:r>
            <a:r>
              <a:rPr sz="1400" spc="-2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a</a:t>
            </a:r>
            <a:r>
              <a:rPr sz="1400" spc="-40" dirty="0">
                <a:latin typeface="Calibri"/>
                <a:cs typeface="Calibri"/>
              </a:rPr>
              <a:t> Totem</a:t>
            </a:r>
            <a:r>
              <a:rPr sz="1400" spc="-8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pole</a:t>
            </a:r>
            <a:r>
              <a:rPr sz="1400" spc="-5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out</a:t>
            </a:r>
            <a:r>
              <a:rPr sz="1400" spc="-3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of</a:t>
            </a:r>
            <a:r>
              <a:rPr sz="1400" spc="-10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metal</a:t>
            </a:r>
            <a:r>
              <a:rPr sz="1400" spc="-1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shapes,</a:t>
            </a:r>
            <a:r>
              <a:rPr sz="1400" spc="-10" dirty="0">
                <a:latin typeface="Calibri"/>
                <a:cs typeface="Calibri"/>
              </a:rPr>
              <a:t> wood,</a:t>
            </a:r>
            <a:r>
              <a:rPr sz="1400" spc="-9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and</a:t>
            </a:r>
            <a:r>
              <a:rPr sz="1400" spc="-3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paint.</a:t>
            </a:r>
            <a:r>
              <a:rPr sz="1400" spc="-5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Fusing</a:t>
            </a:r>
            <a:r>
              <a:rPr sz="1400" spc="-5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their</a:t>
            </a:r>
            <a:r>
              <a:rPr sz="1400" spc="-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studies</a:t>
            </a:r>
            <a:r>
              <a:rPr sz="1400" spc="-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of</a:t>
            </a:r>
            <a:r>
              <a:rPr sz="1400" spc="-70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Native American</a:t>
            </a:r>
            <a:r>
              <a:rPr sz="1400" spc="-11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culture</a:t>
            </a:r>
            <a:r>
              <a:rPr sz="1400" spc="-3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with</a:t>
            </a:r>
            <a:r>
              <a:rPr sz="1400" spc="-7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their</a:t>
            </a:r>
            <a:r>
              <a:rPr sz="1400" spc="-4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individual</a:t>
            </a:r>
            <a:r>
              <a:rPr sz="1400" spc="2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beliefs,</a:t>
            </a:r>
            <a:r>
              <a:rPr sz="1400" spc="-4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students</a:t>
            </a:r>
            <a:r>
              <a:rPr sz="1400" spc="5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represented</a:t>
            </a:r>
            <a:r>
              <a:rPr sz="1400" spc="1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their</a:t>
            </a:r>
            <a:r>
              <a:rPr sz="1400" spc="-4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current</a:t>
            </a:r>
            <a:r>
              <a:rPr sz="1400" spc="-4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world</a:t>
            </a:r>
            <a:r>
              <a:rPr sz="1400" spc="-10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with</a:t>
            </a:r>
            <a:r>
              <a:rPr sz="1400" spc="-6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animals</a:t>
            </a:r>
            <a:r>
              <a:rPr sz="1400" spc="-4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and</a:t>
            </a:r>
            <a:r>
              <a:rPr sz="1400" spc="-40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symbols </a:t>
            </a:r>
            <a:r>
              <a:rPr sz="1400" dirty="0">
                <a:latin typeface="Calibri"/>
                <a:cs typeface="Calibri"/>
              </a:rPr>
              <a:t>by</a:t>
            </a:r>
            <a:r>
              <a:rPr sz="1400" spc="-8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their</a:t>
            </a:r>
            <a:r>
              <a:rPr sz="1400" spc="-1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design.</a:t>
            </a:r>
            <a:r>
              <a:rPr sz="1400" spc="-3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It</a:t>
            </a:r>
            <a:r>
              <a:rPr sz="1400" spc="-3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is</a:t>
            </a:r>
            <a:r>
              <a:rPr sz="1400" spc="-6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always</a:t>
            </a:r>
            <a:r>
              <a:rPr sz="1400" spc="-5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my</a:t>
            </a:r>
            <a:r>
              <a:rPr sz="1400" spc="-6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goal</a:t>
            </a:r>
            <a:r>
              <a:rPr sz="1400" spc="-5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to</a:t>
            </a:r>
            <a:r>
              <a:rPr sz="1400" spc="-5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help</a:t>
            </a:r>
            <a:r>
              <a:rPr sz="1400" spc="-4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people</a:t>
            </a:r>
            <a:r>
              <a:rPr sz="1400" spc="-2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to</a:t>
            </a:r>
            <a:r>
              <a:rPr sz="1400" spc="-5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learn</a:t>
            </a:r>
            <a:r>
              <a:rPr sz="1400" spc="-4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to</a:t>
            </a:r>
            <a:r>
              <a:rPr sz="1400" spc="-5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use</a:t>
            </a:r>
            <a:r>
              <a:rPr sz="1400" spc="-4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their</a:t>
            </a:r>
            <a:r>
              <a:rPr sz="1400" spc="-1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imagination</a:t>
            </a:r>
            <a:r>
              <a:rPr sz="1400" spc="-2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and</a:t>
            </a:r>
            <a:r>
              <a:rPr sz="1400" spc="-3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find</a:t>
            </a:r>
            <a:r>
              <a:rPr sz="1400" spc="-5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their</a:t>
            </a:r>
            <a:r>
              <a:rPr sz="1400" spc="-3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own</a:t>
            </a:r>
            <a:r>
              <a:rPr sz="1400" spc="-8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talents</a:t>
            </a:r>
            <a:r>
              <a:rPr sz="1400" spc="15" dirty="0">
                <a:latin typeface="Calibri"/>
                <a:cs typeface="Calibri"/>
              </a:rPr>
              <a:t> </a:t>
            </a:r>
            <a:r>
              <a:rPr sz="1400" spc="-25" dirty="0">
                <a:latin typeface="Calibri"/>
                <a:cs typeface="Calibri"/>
              </a:rPr>
              <a:t>and </a:t>
            </a:r>
            <a:r>
              <a:rPr sz="1400" spc="-35" dirty="0">
                <a:latin typeface="Calibri"/>
                <a:cs typeface="Calibri"/>
              </a:rPr>
              <a:t>self-</a:t>
            </a:r>
            <a:r>
              <a:rPr sz="1400" spc="-10" dirty="0">
                <a:latin typeface="Calibri"/>
                <a:cs typeface="Calibri"/>
              </a:rPr>
              <a:t>confidence.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3411473" y="829817"/>
            <a:ext cx="3314700" cy="0"/>
          </a:xfrm>
          <a:custGeom>
            <a:avLst/>
            <a:gdLst/>
            <a:ahLst/>
            <a:cxnLst/>
            <a:rect l="l" t="t" r="r" b="b"/>
            <a:pathLst>
              <a:path w="3314700">
                <a:moveTo>
                  <a:pt x="0" y="0"/>
                </a:moveTo>
                <a:lnTo>
                  <a:pt x="3314319" y="0"/>
                </a:lnTo>
              </a:path>
            </a:pathLst>
          </a:custGeom>
          <a:ln w="381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69164" y="146303"/>
            <a:ext cx="396240" cy="338455"/>
          </a:xfrm>
          <a:custGeom>
            <a:avLst/>
            <a:gdLst/>
            <a:ahLst/>
            <a:cxnLst/>
            <a:rect l="l" t="t" r="r" b="b"/>
            <a:pathLst>
              <a:path w="396240" h="338455">
                <a:moveTo>
                  <a:pt x="339217" y="198755"/>
                </a:moveTo>
                <a:lnTo>
                  <a:pt x="197878" y="64897"/>
                </a:lnTo>
                <a:lnTo>
                  <a:pt x="56540" y="198755"/>
                </a:lnTo>
                <a:lnTo>
                  <a:pt x="56540" y="338328"/>
                </a:lnTo>
                <a:lnTo>
                  <a:pt x="169608" y="338328"/>
                </a:lnTo>
                <a:lnTo>
                  <a:pt x="169608" y="220980"/>
                </a:lnTo>
                <a:lnTo>
                  <a:pt x="226148" y="220980"/>
                </a:lnTo>
                <a:lnTo>
                  <a:pt x="226148" y="338328"/>
                </a:lnTo>
                <a:lnTo>
                  <a:pt x="339217" y="338328"/>
                </a:lnTo>
                <a:lnTo>
                  <a:pt x="339217" y="198755"/>
                </a:lnTo>
                <a:close/>
              </a:path>
              <a:path w="396240" h="338455">
                <a:moveTo>
                  <a:pt x="395757" y="187972"/>
                </a:moveTo>
                <a:lnTo>
                  <a:pt x="197878" y="0"/>
                </a:lnTo>
                <a:lnTo>
                  <a:pt x="0" y="187972"/>
                </a:lnTo>
                <a:lnTo>
                  <a:pt x="21209" y="205867"/>
                </a:lnTo>
                <a:lnTo>
                  <a:pt x="197878" y="38481"/>
                </a:lnTo>
                <a:lnTo>
                  <a:pt x="374561" y="205867"/>
                </a:lnTo>
                <a:lnTo>
                  <a:pt x="395757" y="187972"/>
                </a:lnTo>
                <a:close/>
              </a:path>
            </a:pathLst>
          </a:custGeom>
          <a:solidFill>
            <a:srgbClr val="1288C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188163" y="521335"/>
            <a:ext cx="337820" cy="1320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700" u="sng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libri"/>
                <a:cs typeface="Calibri"/>
                <a:hlinkClick r:id="rId3" action="ppaction://hlinksldjump"/>
              </a:rPr>
              <a:t>Artist</a:t>
            </a:r>
            <a:r>
              <a:rPr sz="700" u="sng" spc="-30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libri"/>
                <a:cs typeface="Calibri"/>
                <a:hlinkClick r:id="rId3" action="ppaction://hlinksldjump"/>
              </a:rPr>
              <a:t> </a:t>
            </a:r>
            <a:r>
              <a:rPr sz="700" u="sng" spc="-20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libri"/>
                <a:cs typeface="Calibri"/>
                <a:hlinkClick r:id="rId3" action="ppaction://hlinksldjump"/>
              </a:rPr>
              <a:t>list</a:t>
            </a:r>
            <a:endParaRPr sz="7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548640">
              <a:lnSpc>
                <a:spcPct val="100000"/>
              </a:lnSpc>
              <a:spcBef>
                <a:spcPts val="100"/>
              </a:spcBef>
            </a:pPr>
            <a:r>
              <a:rPr dirty="0"/>
              <a:t>Peggy</a:t>
            </a:r>
            <a:r>
              <a:rPr spc="-75" dirty="0"/>
              <a:t> </a:t>
            </a:r>
            <a:r>
              <a:rPr spc="-20" dirty="0"/>
              <a:t>Black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881888" y="4191127"/>
            <a:ext cx="8286115" cy="24949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marR="5080" indent="-342900">
              <a:lnSpc>
                <a:spcPct val="100000"/>
              </a:lnSpc>
              <a:spcBef>
                <a:spcPts val="100"/>
              </a:spcBef>
              <a:tabLst>
                <a:tab pos="354965" algn="l"/>
                <a:tab pos="3351529" algn="l"/>
              </a:tabLst>
            </a:pPr>
            <a:r>
              <a:rPr sz="1450" spc="65" dirty="0">
                <a:solidFill>
                  <a:srgbClr val="1288C2"/>
                </a:solidFill>
                <a:latin typeface="Lucida Sans Unicode"/>
                <a:cs typeface="Lucida Sans Unicode"/>
              </a:rPr>
              <a:t>▶</a:t>
            </a:r>
            <a:r>
              <a:rPr sz="1450" dirty="0">
                <a:solidFill>
                  <a:srgbClr val="1288C2"/>
                </a:solidFill>
                <a:latin typeface="Lucida Sans Unicode"/>
                <a:cs typeface="Lucida Sans Unicode"/>
              </a:rPr>
              <a:t>	</a:t>
            </a:r>
            <a:r>
              <a:rPr sz="1800" dirty="0">
                <a:solidFill>
                  <a:srgbClr val="404040"/>
                </a:solidFill>
                <a:latin typeface="Calibri"/>
                <a:cs typeface="Calibri"/>
              </a:rPr>
              <a:t>Margaret</a:t>
            </a:r>
            <a:r>
              <a:rPr sz="1800" spc="-6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404040"/>
                </a:solidFill>
                <a:latin typeface="Calibri"/>
                <a:cs typeface="Calibri"/>
              </a:rPr>
              <a:t>Black</a:t>
            </a:r>
            <a:r>
              <a:rPr sz="1800" spc="-6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404040"/>
                </a:solidFill>
                <a:latin typeface="Calibri"/>
                <a:cs typeface="Calibri"/>
              </a:rPr>
              <a:t>is</a:t>
            </a:r>
            <a:r>
              <a:rPr sz="1800" spc="-2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404040"/>
                </a:solidFill>
                <a:latin typeface="Calibri"/>
                <a:cs typeface="Calibri"/>
              </a:rPr>
              <a:t>a</a:t>
            </a:r>
            <a:r>
              <a:rPr sz="1800" spc="-1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800" spc="-35" dirty="0">
                <a:solidFill>
                  <a:srgbClr val="404040"/>
                </a:solidFill>
                <a:latin typeface="Calibri"/>
                <a:cs typeface="Calibri"/>
              </a:rPr>
              <a:t>full-</a:t>
            </a:r>
            <a:r>
              <a:rPr sz="1800" dirty="0">
                <a:solidFill>
                  <a:srgbClr val="404040"/>
                </a:solidFill>
                <a:latin typeface="Calibri"/>
                <a:cs typeface="Calibri"/>
              </a:rPr>
              <a:t>time textile</a:t>
            </a:r>
            <a:r>
              <a:rPr sz="1800" spc="1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404040"/>
                </a:solidFill>
                <a:latin typeface="Calibri"/>
                <a:cs typeface="Calibri"/>
              </a:rPr>
              <a:t>studio</a:t>
            </a:r>
            <a:r>
              <a:rPr sz="1800" spc="-4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404040"/>
                </a:solidFill>
                <a:latin typeface="Calibri"/>
                <a:cs typeface="Calibri"/>
              </a:rPr>
              <a:t>artist</a:t>
            </a:r>
            <a:r>
              <a:rPr sz="1800" spc="-3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404040"/>
                </a:solidFill>
                <a:latin typeface="Calibri"/>
                <a:cs typeface="Calibri"/>
              </a:rPr>
              <a:t>in</a:t>
            </a:r>
            <a:r>
              <a:rPr sz="1800" spc="-1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404040"/>
                </a:solidFill>
                <a:latin typeface="Calibri"/>
                <a:cs typeface="Calibri"/>
              </a:rPr>
              <a:t>rural</a:t>
            </a:r>
            <a:r>
              <a:rPr sz="1800" spc="-1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404040"/>
                </a:solidFill>
                <a:latin typeface="Calibri"/>
                <a:cs typeface="Calibri"/>
              </a:rPr>
              <a:t>Jenner</a:t>
            </a:r>
            <a:r>
              <a:rPr sz="1800" spc="-2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rgbClr val="404040"/>
                </a:solidFill>
                <a:latin typeface="Calibri"/>
                <a:cs typeface="Calibri"/>
              </a:rPr>
              <a:t>Township, </a:t>
            </a:r>
            <a:r>
              <a:rPr sz="1800" dirty="0">
                <a:solidFill>
                  <a:srgbClr val="404040"/>
                </a:solidFill>
                <a:latin typeface="Calibri"/>
                <a:cs typeface="Calibri"/>
              </a:rPr>
              <a:t>Pennsylvania.</a:t>
            </a:r>
            <a:r>
              <a:rPr sz="1800" spc="27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404040"/>
                </a:solidFill>
                <a:latin typeface="Calibri"/>
                <a:cs typeface="Calibri"/>
              </a:rPr>
              <a:t>Although</a:t>
            </a:r>
            <a:r>
              <a:rPr sz="1800" spc="-1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404040"/>
                </a:solidFill>
                <a:latin typeface="Calibri"/>
                <a:cs typeface="Calibri"/>
              </a:rPr>
              <a:t>she</a:t>
            </a:r>
            <a:r>
              <a:rPr sz="1800" spc="-5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404040"/>
                </a:solidFill>
                <a:latin typeface="Calibri"/>
                <a:cs typeface="Calibri"/>
              </a:rPr>
              <a:t>is</a:t>
            </a:r>
            <a:r>
              <a:rPr sz="1800" spc="-3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404040"/>
                </a:solidFill>
                <a:latin typeface="Calibri"/>
                <a:cs typeface="Calibri"/>
              </a:rPr>
              <a:t>a</a:t>
            </a:r>
            <a:r>
              <a:rPr sz="1800" spc="-4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404040"/>
                </a:solidFill>
                <a:latin typeface="Calibri"/>
                <a:cs typeface="Calibri"/>
              </a:rPr>
              <a:t>retired</a:t>
            </a:r>
            <a:r>
              <a:rPr sz="1800" spc="-2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404040"/>
                </a:solidFill>
                <a:latin typeface="Calibri"/>
                <a:cs typeface="Calibri"/>
              </a:rPr>
              <a:t>accountant,</a:t>
            </a:r>
            <a:r>
              <a:rPr sz="1800" spc="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404040"/>
                </a:solidFill>
                <a:latin typeface="Calibri"/>
                <a:cs typeface="Calibri"/>
              </a:rPr>
              <a:t>a</a:t>
            </a:r>
            <a:r>
              <a:rPr sz="1800" spc="-5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404040"/>
                </a:solidFill>
                <a:latin typeface="Calibri"/>
                <a:cs typeface="Calibri"/>
              </a:rPr>
              <a:t>sewing</a:t>
            </a:r>
            <a:r>
              <a:rPr sz="1800" spc="-1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404040"/>
                </a:solidFill>
                <a:latin typeface="Calibri"/>
                <a:cs typeface="Calibri"/>
              </a:rPr>
              <a:t>machine</a:t>
            </a:r>
            <a:r>
              <a:rPr sz="1800" spc="-2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404040"/>
                </a:solidFill>
                <a:latin typeface="Calibri"/>
                <a:cs typeface="Calibri"/>
              </a:rPr>
              <a:t>has</a:t>
            </a:r>
            <a:r>
              <a:rPr sz="1800" spc="-3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800" spc="-20" dirty="0">
                <a:solidFill>
                  <a:srgbClr val="404040"/>
                </a:solidFill>
                <a:latin typeface="Calibri"/>
                <a:cs typeface="Calibri"/>
              </a:rPr>
              <a:t>been </a:t>
            </a:r>
            <a:r>
              <a:rPr sz="1800" dirty="0">
                <a:solidFill>
                  <a:srgbClr val="404040"/>
                </a:solidFill>
                <a:latin typeface="Calibri"/>
                <a:cs typeface="Calibri"/>
              </a:rPr>
              <a:t>central</a:t>
            </a:r>
            <a:r>
              <a:rPr sz="1800" spc="-4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404040"/>
                </a:solidFill>
                <a:latin typeface="Calibri"/>
                <a:cs typeface="Calibri"/>
              </a:rPr>
              <a:t>to</a:t>
            </a:r>
            <a:r>
              <a:rPr sz="1800" spc="-2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404040"/>
                </a:solidFill>
                <a:latin typeface="Calibri"/>
                <a:cs typeface="Calibri"/>
              </a:rPr>
              <a:t>her</a:t>
            </a:r>
            <a:r>
              <a:rPr sz="1800" spc="-2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404040"/>
                </a:solidFill>
                <a:latin typeface="Calibri"/>
                <a:cs typeface="Calibri"/>
              </a:rPr>
              <a:t>life</a:t>
            </a:r>
            <a:r>
              <a:rPr sz="1800" spc="2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404040"/>
                </a:solidFill>
                <a:latin typeface="Calibri"/>
                <a:cs typeface="Calibri"/>
              </a:rPr>
              <a:t>since</a:t>
            </a:r>
            <a:r>
              <a:rPr sz="1800" spc="-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404040"/>
                </a:solidFill>
                <a:latin typeface="Calibri"/>
                <a:cs typeface="Calibri"/>
              </a:rPr>
              <a:t>the</a:t>
            </a:r>
            <a:r>
              <a:rPr sz="1800" spc="-1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404040"/>
                </a:solidFill>
                <a:latin typeface="Calibri"/>
                <a:cs typeface="Calibri"/>
              </a:rPr>
              <a:t>age</a:t>
            </a:r>
            <a:r>
              <a:rPr sz="1800" spc="-1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404040"/>
                </a:solidFill>
                <a:latin typeface="Calibri"/>
                <a:cs typeface="Calibri"/>
              </a:rPr>
              <a:t>of</a:t>
            </a:r>
            <a:r>
              <a:rPr sz="1800" spc="-1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404040"/>
                </a:solidFill>
                <a:latin typeface="Calibri"/>
                <a:cs typeface="Calibri"/>
              </a:rPr>
              <a:t>eight.</a:t>
            </a:r>
            <a:r>
              <a:rPr sz="1800" spc="35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404040"/>
                </a:solidFill>
                <a:latin typeface="Calibri"/>
                <a:cs typeface="Calibri"/>
              </a:rPr>
              <a:t>As</a:t>
            </a:r>
            <a:r>
              <a:rPr sz="1800" spc="-5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404040"/>
                </a:solidFill>
                <a:latin typeface="Calibri"/>
                <a:cs typeface="Calibri"/>
              </a:rPr>
              <a:t>a</a:t>
            </a:r>
            <a:r>
              <a:rPr sz="1800" spc="-15" dirty="0">
                <a:solidFill>
                  <a:srgbClr val="404040"/>
                </a:solidFill>
                <a:latin typeface="Calibri"/>
                <a:cs typeface="Calibri"/>
              </a:rPr>
              <a:t> 4-</a:t>
            </a:r>
            <a:r>
              <a:rPr sz="1800" dirty="0">
                <a:solidFill>
                  <a:srgbClr val="404040"/>
                </a:solidFill>
                <a:latin typeface="Calibri"/>
                <a:cs typeface="Calibri"/>
              </a:rPr>
              <a:t>H</a:t>
            </a:r>
            <a:r>
              <a:rPr sz="1800" spc="-2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404040"/>
                </a:solidFill>
                <a:latin typeface="Calibri"/>
                <a:cs typeface="Calibri"/>
              </a:rPr>
              <a:t>leader,</a:t>
            </a:r>
            <a:r>
              <a:rPr sz="1800" spc="1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404040"/>
                </a:solidFill>
                <a:latin typeface="Calibri"/>
                <a:cs typeface="Calibri"/>
              </a:rPr>
              <a:t>she</a:t>
            </a:r>
            <a:r>
              <a:rPr sz="1800" spc="-3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404040"/>
                </a:solidFill>
                <a:latin typeface="Calibri"/>
                <a:cs typeface="Calibri"/>
              </a:rPr>
              <a:t>has</a:t>
            </a:r>
            <a:r>
              <a:rPr sz="1800" spc="-1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404040"/>
                </a:solidFill>
                <a:latin typeface="Calibri"/>
                <a:cs typeface="Calibri"/>
              </a:rPr>
              <a:t>taught</a:t>
            </a:r>
            <a:r>
              <a:rPr sz="1800" spc="-4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404040"/>
                </a:solidFill>
                <a:latin typeface="Calibri"/>
                <a:cs typeface="Calibri"/>
              </a:rPr>
              <a:t>basic</a:t>
            </a:r>
            <a:r>
              <a:rPr sz="1800" spc="-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rgbClr val="404040"/>
                </a:solidFill>
                <a:latin typeface="Calibri"/>
                <a:cs typeface="Calibri"/>
              </a:rPr>
              <a:t>sewing </a:t>
            </a:r>
            <a:r>
              <a:rPr sz="1800" dirty="0">
                <a:solidFill>
                  <a:srgbClr val="404040"/>
                </a:solidFill>
                <a:latin typeface="Calibri"/>
                <a:cs typeface="Calibri"/>
              </a:rPr>
              <a:t>and</a:t>
            </a:r>
            <a:r>
              <a:rPr sz="1800" spc="-2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404040"/>
                </a:solidFill>
                <a:latin typeface="Calibri"/>
                <a:cs typeface="Calibri"/>
              </a:rPr>
              <a:t>tailoring</a:t>
            </a:r>
            <a:r>
              <a:rPr sz="1800" spc="1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404040"/>
                </a:solidFill>
                <a:latin typeface="Calibri"/>
                <a:cs typeface="Calibri"/>
              </a:rPr>
              <a:t>for</a:t>
            </a:r>
            <a:r>
              <a:rPr sz="1800" spc="-5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404040"/>
                </a:solidFill>
                <a:latin typeface="Calibri"/>
                <a:cs typeface="Calibri"/>
              </a:rPr>
              <a:t>over</a:t>
            </a:r>
            <a:r>
              <a:rPr sz="1800" spc="-5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404040"/>
                </a:solidFill>
                <a:latin typeface="Calibri"/>
                <a:cs typeface="Calibri"/>
              </a:rPr>
              <a:t>30</a:t>
            </a:r>
            <a:r>
              <a:rPr sz="1800" spc="-3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rgbClr val="404040"/>
                </a:solidFill>
                <a:latin typeface="Calibri"/>
                <a:cs typeface="Calibri"/>
              </a:rPr>
              <a:t>years.</a:t>
            </a:r>
            <a:r>
              <a:rPr sz="1800" dirty="0">
                <a:solidFill>
                  <a:srgbClr val="404040"/>
                </a:solidFill>
                <a:latin typeface="Calibri"/>
                <a:cs typeface="Calibri"/>
              </a:rPr>
              <a:t>	In</a:t>
            </a:r>
            <a:r>
              <a:rPr sz="1800" spc="-5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404040"/>
                </a:solidFill>
                <a:latin typeface="Calibri"/>
                <a:cs typeface="Calibri"/>
              </a:rPr>
              <a:t>the</a:t>
            </a:r>
            <a:r>
              <a:rPr sz="1800" spc="-4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404040"/>
                </a:solidFill>
                <a:latin typeface="Calibri"/>
                <a:cs typeface="Calibri"/>
              </a:rPr>
              <a:t>mid</a:t>
            </a:r>
            <a:r>
              <a:rPr sz="1800" spc="-2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404040"/>
                </a:solidFill>
                <a:latin typeface="Calibri"/>
                <a:cs typeface="Calibri"/>
              </a:rPr>
              <a:t>1990’s</a:t>
            </a:r>
            <a:r>
              <a:rPr sz="1800" spc="-2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404040"/>
                </a:solidFill>
                <a:latin typeface="Calibri"/>
                <a:cs typeface="Calibri"/>
              </a:rPr>
              <a:t>she</a:t>
            </a:r>
            <a:r>
              <a:rPr sz="1800" spc="-4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404040"/>
                </a:solidFill>
                <a:latin typeface="Calibri"/>
                <a:cs typeface="Calibri"/>
              </a:rPr>
              <a:t>discovered a</a:t>
            </a:r>
            <a:r>
              <a:rPr sz="1800" spc="-4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404040"/>
                </a:solidFill>
                <a:latin typeface="Calibri"/>
                <a:cs typeface="Calibri"/>
              </a:rPr>
              <a:t>quilter</a:t>
            </a:r>
            <a:r>
              <a:rPr sz="1800" spc="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rgbClr val="404040"/>
                </a:solidFill>
                <a:latin typeface="Calibri"/>
                <a:cs typeface="Calibri"/>
              </a:rPr>
              <a:t>named </a:t>
            </a:r>
            <a:r>
              <a:rPr sz="1800" dirty="0">
                <a:solidFill>
                  <a:srgbClr val="404040"/>
                </a:solidFill>
                <a:latin typeface="Calibri"/>
                <a:cs typeface="Calibri"/>
              </a:rPr>
              <a:t>Nancy</a:t>
            </a:r>
            <a:r>
              <a:rPr sz="1800" spc="-4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404040"/>
                </a:solidFill>
                <a:latin typeface="Calibri"/>
                <a:cs typeface="Calibri"/>
              </a:rPr>
              <a:t>Crow</a:t>
            </a:r>
            <a:r>
              <a:rPr sz="1800" spc="-3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404040"/>
                </a:solidFill>
                <a:latin typeface="Calibri"/>
                <a:cs typeface="Calibri"/>
              </a:rPr>
              <a:t>and began</a:t>
            </a:r>
            <a:r>
              <a:rPr sz="1800" spc="-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404040"/>
                </a:solidFill>
                <a:latin typeface="Calibri"/>
                <a:cs typeface="Calibri"/>
              </a:rPr>
              <a:t>following</a:t>
            </a:r>
            <a:r>
              <a:rPr sz="1800" spc="3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404040"/>
                </a:solidFill>
                <a:latin typeface="Calibri"/>
                <a:cs typeface="Calibri"/>
              </a:rPr>
              <a:t>her</a:t>
            </a:r>
            <a:r>
              <a:rPr sz="1800" spc="-2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404040"/>
                </a:solidFill>
                <a:latin typeface="Calibri"/>
                <a:cs typeface="Calibri"/>
              </a:rPr>
              <a:t>work.</a:t>
            </a:r>
            <a:r>
              <a:rPr sz="1800" spc="32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404040"/>
                </a:solidFill>
                <a:latin typeface="Calibri"/>
                <a:cs typeface="Calibri"/>
              </a:rPr>
              <a:t>It</a:t>
            </a:r>
            <a:r>
              <a:rPr sz="1800" spc="-4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404040"/>
                </a:solidFill>
                <a:latin typeface="Calibri"/>
                <a:cs typeface="Calibri"/>
              </a:rPr>
              <a:t>was</a:t>
            </a:r>
            <a:r>
              <a:rPr sz="1800" spc="-4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404040"/>
                </a:solidFill>
                <a:latin typeface="Calibri"/>
                <a:cs typeface="Calibri"/>
              </a:rPr>
              <a:t>not</a:t>
            </a:r>
            <a:r>
              <a:rPr sz="1800" spc="-3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404040"/>
                </a:solidFill>
                <a:latin typeface="Calibri"/>
                <a:cs typeface="Calibri"/>
              </a:rPr>
              <a:t>until</a:t>
            </a:r>
            <a:r>
              <a:rPr sz="1800" spc="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404040"/>
                </a:solidFill>
                <a:latin typeface="Calibri"/>
                <a:cs typeface="Calibri"/>
              </a:rPr>
              <a:t>2011</a:t>
            </a:r>
            <a:r>
              <a:rPr sz="1800" spc="-2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404040"/>
                </a:solidFill>
                <a:latin typeface="Calibri"/>
                <a:cs typeface="Calibri"/>
              </a:rPr>
              <a:t>that</a:t>
            </a:r>
            <a:r>
              <a:rPr sz="1800" spc="-3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rgbClr val="404040"/>
                </a:solidFill>
                <a:latin typeface="Calibri"/>
                <a:cs typeface="Calibri"/>
              </a:rPr>
              <a:t>Margaret </a:t>
            </a:r>
            <a:r>
              <a:rPr sz="1800" dirty="0">
                <a:solidFill>
                  <a:srgbClr val="404040"/>
                </a:solidFill>
                <a:latin typeface="Calibri"/>
                <a:cs typeface="Calibri"/>
              </a:rPr>
              <a:t>ventured</a:t>
            </a:r>
            <a:r>
              <a:rPr sz="1800" spc="-2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404040"/>
                </a:solidFill>
                <a:latin typeface="Calibri"/>
                <a:cs typeface="Calibri"/>
              </a:rPr>
              <a:t>to</a:t>
            </a:r>
            <a:r>
              <a:rPr sz="1800" spc="-5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404040"/>
                </a:solidFill>
                <a:latin typeface="Calibri"/>
                <a:cs typeface="Calibri"/>
              </a:rPr>
              <a:t>the</a:t>
            </a:r>
            <a:r>
              <a:rPr sz="1800" spc="-3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404040"/>
                </a:solidFill>
                <a:latin typeface="Calibri"/>
                <a:cs typeface="Calibri"/>
              </a:rPr>
              <a:t>Crow</a:t>
            </a:r>
            <a:r>
              <a:rPr sz="1800" spc="-2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404040"/>
                </a:solidFill>
                <a:latin typeface="Calibri"/>
                <a:cs typeface="Calibri"/>
              </a:rPr>
              <a:t>Barn</a:t>
            </a:r>
            <a:r>
              <a:rPr sz="1800" spc="-6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404040"/>
                </a:solidFill>
                <a:latin typeface="Calibri"/>
                <a:cs typeface="Calibri"/>
              </a:rPr>
              <a:t>Art</a:t>
            </a:r>
            <a:r>
              <a:rPr sz="1800" spc="-7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404040"/>
                </a:solidFill>
                <a:latin typeface="Calibri"/>
                <a:cs typeface="Calibri"/>
              </a:rPr>
              <a:t>Retreat</a:t>
            </a:r>
            <a:r>
              <a:rPr sz="1800" spc="-2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404040"/>
                </a:solidFill>
                <a:latin typeface="Calibri"/>
                <a:cs typeface="Calibri"/>
              </a:rPr>
              <a:t>Center</a:t>
            </a:r>
            <a:r>
              <a:rPr sz="1800" spc="-4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404040"/>
                </a:solidFill>
                <a:latin typeface="Calibri"/>
                <a:cs typeface="Calibri"/>
              </a:rPr>
              <a:t>to</a:t>
            </a:r>
            <a:r>
              <a:rPr sz="1800" spc="-3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404040"/>
                </a:solidFill>
                <a:latin typeface="Calibri"/>
                <a:cs typeface="Calibri"/>
              </a:rPr>
              <a:t>begin</a:t>
            </a:r>
            <a:r>
              <a:rPr sz="1800" spc="-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404040"/>
                </a:solidFill>
                <a:latin typeface="Calibri"/>
                <a:cs typeface="Calibri"/>
              </a:rPr>
              <a:t>her</a:t>
            </a:r>
            <a:r>
              <a:rPr sz="1800" spc="-3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404040"/>
                </a:solidFill>
                <a:latin typeface="Calibri"/>
                <a:cs typeface="Calibri"/>
              </a:rPr>
              <a:t>studies</a:t>
            </a:r>
            <a:r>
              <a:rPr sz="1800" spc="-4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404040"/>
                </a:solidFill>
                <a:latin typeface="Calibri"/>
                <a:cs typeface="Calibri"/>
              </a:rPr>
              <a:t>into</a:t>
            </a:r>
            <a:r>
              <a:rPr sz="1800" spc="-2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404040"/>
                </a:solidFill>
                <a:latin typeface="Calibri"/>
                <a:cs typeface="Calibri"/>
              </a:rPr>
              <a:t>quiltmaking</a:t>
            </a:r>
            <a:r>
              <a:rPr sz="1800" spc="2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800" spc="-25" dirty="0">
                <a:solidFill>
                  <a:srgbClr val="404040"/>
                </a:solidFill>
                <a:latin typeface="Calibri"/>
                <a:cs typeface="Calibri"/>
              </a:rPr>
              <a:t>as </a:t>
            </a:r>
            <a:r>
              <a:rPr sz="1800" dirty="0">
                <a:solidFill>
                  <a:srgbClr val="404040"/>
                </a:solidFill>
                <a:latin typeface="Calibri"/>
                <a:cs typeface="Calibri"/>
              </a:rPr>
              <a:t>art.</a:t>
            </a:r>
            <a:r>
              <a:rPr sz="1800" spc="34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404040"/>
                </a:solidFill>
                <a:latin typeface="Calibri"/>
                <a:cs typeface="Calibri"/>
              </a:rPr>
              <a:t>She</a:t>
            </a:r>
            <a:r>
              <a:rPr sz="1800" spc="-2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404040"/>
                </a:solidFill>
                <a:latin typeface="Calibri"/>
                <a:cs typeface="Calibri"/>
              </a:rPr>
              <a:t>has</a:t>
            </a:r>
            <a:r>
              <a:rPr sz="1800" spc="-3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404040"/>
                </a:solidFill>
                <a:latin typeface="Calibri"/>
                <a:cs typeface="Calibri"/>
              </a:rPr>
              <a:t>studied</a:t>
            </a:r>
            <a:r>
              <a:rPr sz="1800" spc="-1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404040"/>
                </a:solidFill>
                <a:latin typeface="Calibri"/>
                <a:cs typeface="Calibri"/>
              </a:rPr>
              <a:t>with</a:t>
            </a:r>
            <a:r>
              <a:rPr sz="1800" spc="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404040"/>
                </a:solidFill>
                <a:latin typeface="Calibri"/>
                <a:cs typeface="Calibri"/>
              </a:rPr>
              <a:t>Nancy</a:t>
            </a:r>
            <a:r>
              <a:rPr sz="1800" spc="-3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404040"/>
                </a:solidFill>
                <a:latin typeface="Calibri"/>
                <a:cs typeface="Calibri"/>
              </a:rPr>
              <a:t>for</a:t>
            </a:r>
            <a:r>
              <a:rPr sz="1800" spc="-3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404040"/>
                </a:solidFill>
                <a:latin typeface="Calibri"/>
                <a:cs typeface="Calibri"/>
              </a:rPr>
              <a:t>the</a:t>
            </a:r>
            <a:r>
              <a:rPr sz="1800" spc="-1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404040"/>
                </a:solidFill>
                <a:latin typeface="Calibri"/>
                <a:cs typeface="Calibri"/>
              </a:rPr>
              <a:t>past</a:t>
            </a:r>
            <a:r>
              <a:rPr sz="1800" spc="-5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404040"/>
                </a:solidFill>
                <a:latin typeface="Calibri"/>
                <a:cs typeface="Calibri"/>
              </a:rPr>
              <a:t>nine</a:t>
            </a:r>
            <a:r>
              <a:rPr sz="1800" spc="2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404040"/>
                </a:solidFill>
                <a:latin typeface="Calibri"/>
                <a:cs typeface="Calibri"/>
              </a:rPr>
              <a:t>years.</a:t>
            </a:r>
            <a:r>
              <a:rPr sz="1800" spc="30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404040"/>
                </a:solidFill>
                <a:latin typeface="Calibri"/>
                <a:cs typeface="Calibri"/>
              </a:rPr>
              <a:t>Among</a:t>
            </a:r>
            <a:r>
              <a:rPr sz="1800" spc="-2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404040"/>
                </a:solidFill>
                <a:latin typeface="Calibri"/>
                <a:cs typeface="Calibri"/>
              </a:rPr>
              <a:t>other</a:t>
            </a:r>
            <a:r>
              <a:rPr sz="1800" spc="-2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404040"/>
                </a:solidFill>
                <a:latin typeface="Calibri"/>
                <a:cs typeface="Calibri"/>
              </a:rPr>
              <a:t>teachers</a:t>
            </a:r>
            <a:r>
              <a:rPr sz="1800" spc="1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800" spc="-25" dirty="0">
                <a:solidFill>
                  <a:srgbClr val="404040"/>
                </a:solidFill>
                <a:latin typeface="Calibri"/>
                <a:cs typeface="Calibri"/>
              </a:rPr>
              <a:t>who </a:t>
            </a:r>
            <a:r>
              <a:rPr sz="1800" dirty="0">
                <a:solidFill>
                  <a:srgbClr val="404040"/>
                </a:solidFill>
                <a:latin typeface="Calibri"/>
                <a:cs typeface="Calibri"/>
              </a:rPr>
              <a:t>have</a:t>
            </a:r>
            <a:r>
              <a:rPr sz="1800" spc="-9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rgbClr val="404040"/>
                </a:solidFill>
                <a:latin typeface="Calibri"/>
                <a:cs typeface="Calibri"/>
              </a:rPr>
              <a:t>facilitated</a:t>
            </a:r>
            <a:r>
              <a:rPr sz="1800" spc="2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rgbClr val="404040"/>
                </a:solidFill>
                <a:latin typeface="Calibri"/>
                <a:cs typeface="Calibri"/>
              </a:rPr>
              <a:t>Margaret’s</a:t>
            </a:r>
            <a:r>
              <a:rPr sz="1800" spc="-4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404040"/>
                </a:solidFill>
                <a:latin typeface="Calibri"/>
                <a:cs typeface="Calibri"/>
              </a:rPr>
              <a:t>artistic</a:t>
            </a:r>
            <a:r>
              <a:rPr sz="1800" spc="-5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404040"/>
                </a:solidFill>
                <a:latin typeface="Calibri"/>
                <a:cs typeface="Calibri"/>
              </a:rPr>
              <a:t>journey</a:t>
            </a:r>
            <a:r>
              <a:rPr sz="1800" spc="-5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404040"/>
                </a:solidFill>
                <a:latin typeface="Calibri"/>
                <a:cs typeface="Calibri"/>
              </a:rPr>
              <a:t>are</a:t>
            </a:r>
            <a:r>
              <a:rPr sz="1800" spc="-4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404040"/>
                </a:solidFill>
                <a:latin typeface="Calibri"/>
                <a:cs typeface="Calibri"/>
              </a:rPr>
              <a:t>Lisa</a:t>
            </a:r>
            <a:r>
              <a:rPr sz="1800" spc="-3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404040"/>
                </a:solidFill>
                <a:latin typeface="Calibri"/>
                <a:cs typeface="Calibri"/>
              </a:rPr>
              <a:t>Call,</a:t>
            </a:r>
            <a:r>
              <a:rPr sz="1800" spc="-1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404040"/>
                </a:solidFill>
                <a:latin typeface="Calibri"/>
                <a:cs typeface="Calibri"/>
              </a:rPr>
              <a:t>Claire</a:t>
            </a:r>
            <a:r>
              <a:rPr sz="1800" spc="-1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404040"/>
                </a:solidFill>
                <a:latin typeface="Calibri"/>
                <a:cs typeface="Calibri"/>
              </a:rPr>
              <a:t>Benn</a:t>
            </a:r>
            <a:r>
              <a:rPr sz="1800" spc="-5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404040"/>
                </a:solidFill>
                <a:latin typeface="Calibri"/>
                <a:cs typeface="Calibri"/>
              </a:rPr>
              <a:t>and</a:t>
            </a:r>
            <a:r>
              <a:rPr sz="1800" spc="-2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rgbClr val="404040"/>
                </a:solidFill>
                <a:latin typeface="Calibri"/>
                <a:cs typeface="Calibri"/>
              </a:rPr>
              <a:t>David Hornung.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3411473" y="829817"/>
            <a:ext cx="3314700" cy="0"/>
          </a:xfrm>
          <a:custGeom>
            <a:avLst/>
            <a:gdLst/>
            <a:ahLst/>
            <a:cxnLst/>
            <a:rect l="l" t="t" r="r" b="b"/>
            <a:pathLst>
              <a:path w="3314700">
                <a:moveTo>
                  <a:pt x="0" y="0"/>
                </a:moveTo>
                <a:lnTo>
                  <a:pt x="3314319" y="0"/>
                </a:lnTo>
              </a:path>
            </a:pathLst>
          </a:custGeom>
          <a:ln w="381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1530858" y="894080"/>
            <a:ext cx="6055995" cy="241617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98575">
              <a:lnSpc>
                <a:spcPct val="100000"/>
              </a:lnSpc>
              <a:spcBef>
                <a:spcPts val="105"/>
              </a:spcBef>
            </a:pPr>
            <a:r>
              <a:rPr sz="1400" dirty="0">
                <a:latin typeface="Calibri"/>
                <a:cs typeface="Calibri"/>
              </a:rPr>
              <a:t>Media</a:t>
            </a:r>
            <a:r>
              <a:rPr sz="1400" spc="-4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Arts</a:t>
            </a:r>
            <a:r>
              <a:rPr sz="1400" spc="-4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–</a:t>
            </a:r>
            <a:r>
              <a:rPr sz="1400" spc="-45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Fabric</a:t>
            </a:r>
            <a:r>
              <a:rPr sz="1400" spc="-7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Dying</a:t>
            </a:r>
            <a:r>
              <a:rPr sz="1400" spc="-2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/</a:t>
            </a:r>
            <a:r>
              <a:rPr sz="1400" spc="-5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Mark</a:t>
            </a:r>
            <a:r>
              <a:rPr sz="1400" spc="-5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Making</a:t>
            </a:r>
            <a:r>
              <a:rPr sz="1400" spc="-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with</a:t>
            </a:r>
            <a:r>
              <a:rPr sz="1400" spc="-4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Colorants</a:t>
            </a:r>
            <a:r>
              <a:rPr sz="1400" spc="-2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or</a:t>
            </a:r>
            <a:r>
              <a:rPr sz="1400" spc="-65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Thread</a:t>
            </a:r>
            <a:endParaRPr sz="14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1400">
              <a:latin typeface="Calibri"/>
              <a:cs typeface="Calibri"/>
            </a:endParaRPr>
          </a:p>
          <a:p>
            <a:pPr marL="1911350">
              <a:lnSpc>
                <a:spcPct val="100000"/>
              </a:lnSpc>
              <a:spcBef>
                <a:spcPts val="1045"/>
              </a:spcBef>
            </a:pPr>
            <a:r>
              <a:rPr sz="1800" b="1" dirty="0">
                <a:solidFill>
                  <a:srgbClr val="F4AF20"/>
                </a:solidFill>
                <a:latin typeface="Calibri"/>
                <a:cs typeface="Calibri"/>
              </a:rPr>
              <a:t>Artist</a:t>
            </a:r>
            <a:r>
              <a:rPr sz="1800" b="1" spc="-70" dirty="0">
                <a:solidFill>
                  <a:srgbClr val="F4AF20"/>
                </a:solidFill>
                <a:latin typeface="Calibri"/>
                <a:cs typeface="Calibri"/>
              </a:rPr>
              <a:t> </a:t>
            </a:r>
            <a:r>
              <a:rPr sz="1800" b="1" spc="-10" dirty="0">
                <a:solidFill>
                  <a:srgbClr val="F4AF20"/>
                </a:solidFill>
                <a:latin typeface="Calibri"/>
                <a:cs typeface="Calibri"/>
              </a:rPr>
              <a:t>Contact:</a:t>
            </a:r>
            <a:endParaRPr sz="1800">
              <a:latin typeface="Calibri"/>
              <a:cs typeface="Calibri"/>
            </a:endParaRPr>
          </a:p>
          <a:p>
            <a:pPr marR="2752090" algn="r">
              <a:lnSpc>
                <a:spcPct val="100000"/>
              </a:lnSpc>
              <a:spcBef>
                <a:spcPts val="340"/>
              </a:spcBef>
            </a:pPr>
            <a:r>
              <a:rPr sz="1200" dirty="0">
                <a:latin typeface="Calibri"/>
                <a:cs typeface="Calibri"/>
              </a:rPr>
              <a:t>412</a:t>
            </a:r>
            <a:r>
              <a:rPr sz="1200" spc="-2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Pelesky</a:t>
            </a:r>
            <a:r>
              <a:rPr sz="1200" spc="-1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Road,</a:t>
            </a:r>
            <a:r>
              <a:rPr sz="1200" spc="-5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Boswell</a:t>
            </a:r>
            <a:r>
              <a:rPr sz="1200" spc="3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PA</a:t>
            </a:r>
            <a:r>
              <a:rPr sz="1200" spc="-20" dirty="0">
                <a:latin typeface="Calibri"/>
                <a:cs typeface="Calibri"/>
              </a:rPr>
              <a:t> </a:t>
            </a:r>
            <a:r>
              <a:rPr sz="1200" spc="-10" dirty="0">
                <a:latin typeface="Calibri"/>
                <a:cs typeface="Calibri"/>
              </a:rPr>
              <a:t>15531</a:t>
            </a:r>
            <a:endParaRPr sz="1200">
              <a:latin typeface="Calibri"/>
              <a:cs typeface="Calibri"/>
            </a:endParaRPr>
          </a:p>
          <a:p>
            <a:pPr marR="2752090" algn="r">
              <a:lnSpc>
                <a:spcPct val="100000"/>
              </a:lnSpc>
              <a:spcBef>
                <a:spcPts val="300"/>
              </a:spcBef>
            </a:pPr>
            <a:r>
              <a:rPr sz="1200" dirty="0">
                <a:latin typeface="Calibri"/>
                <a:cs typeface="Calibri"/>
              </a:rPr>
              <a:t>814-279-</a:t>
            </a:r>
            <a:r>
              <a:rPr sz="1200" spc="-20" dirty="0">
                <a:latin typeface="Calibri"/>
                <a:cs typeface="Calibri"/>
              </a:rPr>
              <a:t>5067</a:t>
            </a:r>
            <a:endParaRPr sz="1200">
              <a:latin typeface="Calibri"/>
              <a:cs typeface="Calibri"/>
            </a:endParaRPr>
          </a:p>
          <a:p>
            <a:pPr marR="2748915" algn="r">
              <a:lnSpc>
                <a:spcPct val="100000"/>
              </a:lnSpc>
              <a:spcBef>
                <a:spcPts val="300"/>
              </a:spcBef>
            </a:pPr>
            <a:r>
              <a:rPr sz="1200" u="sng" dirty="0">
                <a:solidFill>
                  <a:srgbClr val="0000FF"/>
                </a:solidFill>
                <a:uFill>
                  <a:solidFill>
                    <a:srgbClr val="CE0D27"/>
                  </a:solidFill>
                </a:uFill>
                <a:latin typeface="Calibri"/>
                <a:cs typeface="Calibri"/>
                <a:hlinkClick r:id="rId2"/>
              </a:rPr>
              <a:t>pblack1953@gmail.com</a:t>
            </a:r>
            <a:r>
              <a:rPr sz="1200" spc="10" dirty="0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/</a:t>
            </a:r>
            <a:r>
              <a:rPr sz="1200" spc="-10" dirty="0">
                <a:latin typeface="Calibri"/>
                <a:cs typeface="Calibri"/>
              </a:rPr>
              <a:t> </a:t>
            </a:r>
            <a:r>
              <a:rPr sz="1200" u="sng" spc="-10" dirty="0">
                <a:solidFill>
                  <a:srgbClr val="0000FF"/>
                </a:solidFill>
                <a:uFill>
                  <a:solidFill>
                    <a:srgbClr val="CE0D27"/>
                  </a:solidFill>
                </a:uFill>
                <a:latin typeface="Calibri"/>
                <a:cs typeface="Calibri"/>
                <a:hlinkClick r:id="rId3"/>
              </a:rPr>
              <a:t>www.peggyblackquilts.com</a:t>
            </a:r>
            <a:endParaRPr sz="1200">
              <a:latin typeface="Calibri"/>
              <a:cs typeface="Calibri"/>
            </a:endParaRPr>
          </a:p>
          <a:p>
            <a:pPr marR="2751455" algn="r">
              <a:lnSpc>
                <a:spcPct val="100000"/>
              </a:lnSpc>
              <a:spcBef>
                <a:spcPts val="300"/>
              </a:spcBef>
            </a:pPr>
            <a:r>
              <a:rPr sz="1200" b="1" dirty="0">
                <a:solidFill>
                  <a:srgbClr val="F4AF20"/>
                </a:solidFill>
                <a:latin typeface="Calibri"/>
                <a:cs typeface="Calibri"/>
              </a:rPr>
              <a:t>Age</a:t>
            </a:r>
            <a:r>
              <a:rPr sz="1200" b="1" spc="-35" dirty="0">
                <a:solidFill>
                  <a:srgbClr val="F4AF20"/>
                </a:solidFill>
                <a:latin typeface="Calibri"/>
                <a:cs typeface="Calibri"/>
              </a:rPr>
              <a:t> </a:t>
            </a:r>
            <a:r>
              <a:rPr sz="1200" b="1" dirty="0">
                <a:solidFill>
                  <a:srgbClr val="F4AF20"/>
                </a:solidFill>
                <a:latin typeface="Calibri"/>
                <a:cs typeface="Calibri"/>
              </a:rPr>
              <a:t>Range</a:t>
            </a:r>
            <a:r>
              <a:rPr sz="1200" b="1" spc="5" dirty="0">
                <a:solidFill>
                  <a:srgbClr val="F4AF20"/>
                </a:solidFill>
                <a:latin typeface="Calibri"/>
                <a:cs typeface="Calibri"/>
              </a:rPr>
              <a:t> </a:t>
            </a:r>
            <a:r>
              <a:rPr sz="1200" b="1" dirty="0">
                <a:solidFill>
                  <a:srgbClr val="F4AF20"/>
                </a:solidFill>
                <a:latin typeface="Calibri"/>
                <a:cs typeface="Calibri"/>
              </a:rPr>
              <a:t>for</a:t>
            </a:r>
            <a:r>
              <a:rPr sz="1200" b="1" spc="-40" dirty="0">
                <a:solidFill>
                  <a:srgbClr val="F4AF20"/>
                </a:solidFill>
                <a:latin typeface="Calibri"/>
                <a:cs typeface="Calibri"/>
              </a:rPr>
              <a:t> </a:t>
            </a:r>
            <a:r>
              <a:rPr sz="1200" b="1" spc="-10" dirty="0">
                <a:solidFill>
                  <a:srgbClr val="F4AF20"/>
                </a:solidFill>
                <a:latin typeface="Calibri"/>
                <a:cs typeface="Calibri"/>
              </a:rPr>
              <a:t>Residencies:</a:t>
            </a:r>
            <a:endParaRPr sz="1200">
              <a:latin typeface="Calibri"/>
              <a:cs typeface="Calibri"/>
            </a:endParaRPr>
          </a:p>
          <a:p>
            <a:pPr marR="2747010" algn="r">
              <a:lnSpc>
                <a:spcPct val="100000"/>
              </a:lnSpc>
              <a:spcBef>
                <a:spcPts val="300"/>
              </a:spcBef>
            </a:pPr>
            <a:r>
              <a:rPr sz="1200" spc="-25" dirty="0">
                <a:latin typeface="Calibri"/>
                <a:cs typeface="Calibri"/>
              </a:rPr>
              <a:t>Elementary,</a:t>
            </a:r>
            <a:r>
              <a:rPr sz="1200" spc="-5" dirty="0">
                <a:latin typeface="Calibri"/>
                <a:cs typeface="Calibri"/>
              </a:rPr>
              <a:t> </a:t>
            </a:r>
            <a:r>
              <a:rPr sz="1200" spc="-30" dirty="0">
                <a:latin typeface="Calibri"/>
                <a:cs typeface="Calibri"/>
              </a:rPr>
              <a:t>Middle/Junior, </a:t>
            </a:r>
            <a:r>
              <a:rPr sz="1200" dirty="0">
                <a:latin typeface="Calibri"/>
                <a:cs typeface="Calibri"/>
              </a:rPr>
              <a:t>High</a:t>
            </a:r>
            <a:r>
              <a:rPr sz="1200" spc="7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School,</a:t>
            </a:r>
            <a:r>
              <a:rPr sz="1200" spc="100" dirty="0">
                <a:latin typeface="Calibri"/>
                <a:cs typeface="Calibri"/>
              </a:rPr>
              <a:t> </a:t>
            </a:r>
            <a:r>
              <a:rPr sz="1200" spc="-20" dirty="0">
                <a:latin typeface="Calibri"/>
                <a:cs typeface="Calibri"/>
              </a:rPr>
              <a:t>Adult</a:t>
            </a:r>
            <a:endParaRPr sz="1200">
              <a:latin typeface="Calibri"/>
              <a:cs typeface="Calibri"/>
            </a:endParaRPr>
          </a:p>
          <a:p>
            <a:pPr marR="2751455" algn="r">
              <a:lnSpc>
                <a:spcPct val="100000"/>
              </a:lnSpc>
              <a:spcBef>
                <a:spcPts val="300"/>
              </a:spcBef>
            </a:pPr>
            <a:r>
              <a:rPr sz="1200" b="1" spc="-10" dirty="0">
                <a:solidFill>
                  <a:srgbClr val="F4AF20"/>
                </a:solidFill>
                <a:latin typeface="Calibri"/>
                <a:cs typeface="Calibri"/>
              </a:rPr>
              <a:t>References:</a:t>
            </a:r>
            <a:endParaRPr sz="1200">
              <a:latin typeface="Calibri"/>
              <a:cs typeface="Calibri"/>
            </a:endParaRPr>
          </a:p>
          <a:p>
            <a:pPr marR="2751455" algn="r">
              <a:lnSpc>
                <a:spcPct val="100000"/>
              </a:lnSpc>
              <a:spcBef>
                <a:spcPts val="300"/>
              </a:spcBef>
            </a:pPr>
            <a:r>
              <a:rPr sz="1200" dirty="0">
                <a:latin typeface="Calibri"/>
                <a:cs typeface="Calibri"/>
              </a:rPr>
              <a:t>Upon</a:t>
            </a:r>
            <a:r>
              <a:rPr sz="1200" spc="-30" dirty="0">
                <a:latin typeface="Calibri"/>
                <a:cs typeface="Calibri"/>
              </a:rPr>
              <a:t> </a:t>
            </a:r>
            <a:r>
              <a:rPr sz="1200" spc="-10" dirty="0">
                <a:latin typeface="Calibri"/>
                <a:cs typeface="Calibri"/>
              </a:rPr>
              <a:t>Request</a:t>
            </a:r>
            <a:endParaRPr sz="1200">
              <a:latin typeface="Calibri"/>
              <a:cs typeface="Calibri"/>
            </a:endParaRPr>
          </a:p>
        </p:txBody>
      </p:sp>
      <p:pic>
        <p:nvPicPr>
          <p:cNvPr id="6" name="object 6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5199888" y="1478280"/>
            <a:ext cx="3067812" cy="2534412"/>
          </a:xfrm>
          <a:prstGeom prst="rect">
            <a:avLst/>
          </a:prstGeom>
        </p:spPr>
      </p:pic>
      <p:sp>
        <p:nvSpPr>
          <p:cNvPr id="7" name="object 7"/>
          <p:cNvSpPr/>
          <p:nvPr/>
        </p:nvSpPr>
        <p:spPr>
          <a:xfrm>
            <a:off x="169164" y="146303"/>
            <a:ext cx="396240" cy="338455"/>
          </a:xfrm>
          <a:custGeom>
            <a:avLst/>
            <a:gdLst/>
            <a:ahLst/>
            <a:cxnLst/>
            <a:rect l="l" t="t" r="r" b="b"/>
            <a:pathLst>
              <a:path w="396240" h="338455">
                <a:moveTo>
                  <a:pt x="339217" y="198755"/>
                </a:moveTo>
                <a:lnTo>
                  <a:pt x="197878" y="64897"/>
                </a:lnTo>
                <a:lnTo>
                  <a:pt x="56540" y="198755"/>
                </a:lnTo>
                <a:lnTo>
                  <a:pt x="56540" y="338328"/>
                </a:lnTo>
                <a:lnTo>
                  <a:pt x="169608" y="338328"/>
                </a:lnTo>
                <a:lnTo>
                  <a:pt x="169608" y="220980"/>
                </a:lnTo>
                <a:lnTo>
                  <a:pt x="226148" y="220980"/>
                </a:lnTo>
                <a:lnTo>
                  <a:pt x="226148" y="338328"/>
                </a:lnTo>
                <a:lnTo>
                  <a:pt x="339217" y="338328"/>
                </a:lnTo>
                <a:lnTo>
                  <a:pt x="339217" y="198755"/>
                </a:lnTo>
                <a:close/>
              </a:path>
              <a:path w="396240" h="338455">
                <a:moveTo>
                  <a:pt x="395757" y="187972"/>
                </a:moveTo>
                <a:lnTo>
                  <a:pt x="197878" y="0"/>
                </a:lnTo>
                <a:lnTo>
                  <a:pt x="0" y="187972"/>
                </a:lnTo>
                <a:lnTo>
                  <a:pt x="21209" y="205867"/>
                </a:lnTo>
                <a:lnTo>
                  <a:pt x="197878" y="38481"/>
                </a:lnTo>
                <a:lnTo>
                  <a:pt x="374561" y="205867"/>
                </a:lnTo>
                <a:lnTo>
                  <a:pt x="395757" y="187972"/>
                </a:lnTo>
                <a:close/>
              </a:path>
            </a:pathLst>
          </a:custGeom>
          <a:solidFill>
            <a:srgbClr val="1288C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188163" y="521335"/>
            <a:ext cx="337820" cy="1320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700" u="sng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libri"/>
                <a:cs typeface="Calibri"/>
                <a:hlinkClick r:id="rId5" action="ppaction://hlinksldjump"/>
              </a:rPr>
              <a:t>Artist</a:t>
            </a:r>
            <a:r>
              <a:rPr sz="700" u="sng" spc="-30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libri"/>
                <a:cs typeface="Calibri"/>
                <a:hlinkClick r:id="rId5" action="ppaction://hlinksldjump"/>
              </a:rPr>
              <a:t> </a:t>
            </a:r>
            <a:r>
              <a:rPr sz="700" u="sng" spc="-20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libri"/>
                <a:cs typeface="Calibri"/>
                <a:hlinkClick r:id="rId5" action="ppaction://hlinksldjump"/>
              </a:rPr>
              <a:t>list</a:t>
            </a:r>
            <a:endParaRPr sz="7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38937" rIns="0" bIns="0" rtlCol="0">
            <a:spAutoFit/>
          </a:bodyPr>
          <a:lstStyle/>
          <a:p>
            <a:pPr marL="984885">
              <a:lnSpc>
                <a:spcPct val="100000"/>
              </a:lnSpc>
              <a:spcBef>
                <a:spcPts val="100"/>
              </a:spcBef>
            </a:pPr>
            <a:r>
              <a:rPr dirty="0"/>
              <a:t>Deb</a:t>
            </a:r>
            <a:r>
              <a:rPr spc="-65" dirty="0"/>
              <a:t> </a:t>
            </a:r>
            <a:r>
              <a:rPr spc="-10" dirty="0"/>
              <a:t>Bunnell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881888" y="909065"/>
            <a:ext cx="8203565" cy="535368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61290" algn="ctr">
              <a:lnSpc>
                <a:spcPct val="100000"/>
              </a:lnSpc>
              <a:spcBef>
                <a:spcPts val="105"/>
              </a:spcBef>
            </a:pPr>
            <a:r>
              <a:rPr sz="1400" dirty="0">
                <a:latin typeface="Calibri"/>
                <a:cs typeface="Calibri"/>
              </a:rPr>
              <a:t>Visual</a:t>
            </a:r>
            <a:r>
              <a:rPr sz="1400" spc="-1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Arts</a:t>
            </a:r>
            <a:r>
              <a:rPr sz="1400" spc="-4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–</a:t>
            </a:r>
            <a:r>
              <a:rPr sz="1400" spc="-35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Illustrations/</a:t>
            </a:r>
            <a:r>
              <a:rPr sz="1400" spc="5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Paintings/Murals</a:t>
            </a:r>
            <a:endParaRPr sz="14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1150">
              <a:latin typeface="Calibri"/>
              <a:cs typeface="Calibri"/>
            </a:endParaRPr>
          </a:p>
          <a:p>
            <a:pPr marL="2393315">
              <a:lnSpc>
                <a:spcPct val="100000"/>
              </a:lnSpc>
            </a:pPr>
            <a:r>
              <a:rPr sz="1800" b="1" dirty="0">
                <a:solidFill>
                  <a:srgbClr val="F4AF20"/>
                </a:solidFill>
                <a:latin typeface="Calibri"/>
                <a:cs typeface="Calibri"/>
              </a:rPr>
              <a:t>Artist</a:t>
            </a:r>
            <a:r>
              <a:rPr sz="1800" b="1" spc="-75" dirty="0">
                <a:solidFill>
                  <a:srgbClr val="F4AF20"/>
                </a:solidFill>
                <a:latin typeface="Calibri"/>
                <a:cs typeface="Calibri"/>
              </a:rPr>
              <a:t> </a:t>
            </a:r>
            <a:r>
              <a:rPr sz="1800" b="1" spc="-10" dirty="0">
                <a:solidFill>
                  <a:srgbClr val="F4AF20"/>
                </a:solidFill>
                <a:latin typeface="Calibri"/>
                <a:cs typeface="Calibri"/>
              </a:rPr>
              <a:t>Contact:</a:t>
            </a:r>
            <a:endParaRPr sz="1800">
              <a:latin typeface="Calibri"/>
              <a:cs typeface="Calibri"/>
            </a:endParaRPr>
          </a:p>
          <a:p>
            <a:pPr marR="4417695" algn="r">
              <a:lnSpc>
                <a:spcPct val="100000"/>
              </a:lnSpc>
              <a:spcBef>
                <a:spcPts val="445"/>
              </a:spcBef>
            </a:pPr>
            <a:r>
              <a:rPr sz="1200" dirty="0">
                <a:latin typeface="Calibri"/>
                <a:cs typeface="Calibri"/>
              </a:rPr>
              <a:t>772 Clark</a:t>
            </a:r>
            <a:r>
              <a:rPr sz="1200" spc="10" dirty="0">
                <a:latin typeface="Calibri"/>
                <a:cs typeface="Calibri"/>
              </a:rPr>
              <a:t> </a:t>
            </a:r>
            <a:r>
              <a:rPr sz="1200" spc="-10" dirty="0">
                <a:latin typeface="Calibri"/>
                <a:cs typeface="Calibri"/>
              </a:rPr>
              <a:t>Street</a:t>
            </a:r>
            <a:endParaRPr sz="1200">
              <a:latin typeface="Calibri"/>
              <a:cs typeface="Calibri"/>
            </a:endParaRPr>
          </a:p>
          <a:p>
            <a:pPr marR="4416425" algn="r">
              <a:lnSpc>
                <a:spcPct val="100000"/>
              </a:lnSpc>
            </a:pPr>
            <a:r>
              <a:rPr sz="1200" spc="-25" dirty="0">
                <a:latin typeface="Calibri"/>
                <a:cs typeface="Calibri"/>
              </a:rPr>
              <a:t>Hollidaysburg,</a:t>
            </a:r>
            <a:r>
              <a:rPr sz="1200" spc="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PA</a:t>
            </a:r>
            <a:r>
              <a:rPr sz="1200" spc="90" dirty="0">
                <a:latin typeface="Calibri"/>
                <a:cs typeface="Calibri"/>
              </a:rPr>
              <a:t> </a:t>
            </a:r>
            <a:r>
              <a:rPr sz="1200" spc="-10" dirty="0">
                <a:latin typeface="Calibri"/>
                <a:cs typeface="Calibri"/>
              </a:rPr>
              <a:t>16648</a:t>
            </a:r>
            <a:endParaRPr sz="1200">
              <a:latin typeface="Calibri"/>
              <a:cs typeface="Calibri"/>
            </a:endParaRPr>
          </a:p>
          <a:p>
            <a:pPr marR="4413885" algn="r">
              <a:lnSpc>
                <a:spcPct val="100000"/>
              </a:lnSpc>
            </a:pPr>
            <a:r>
              <a:rPr sz="1200" u="sng" spc="-10" dirty="0">
                <a:solidFill>
                  <a:srgbClr val="0000FF"/>
                </a:solidFill>
                <a:uFill>
                  <a:solidFill>
                    <a:srgbClr val="CE0D27"/>
                  </a:solidFill>
                </a:uFill>
                <a:latin typeface="Calibri"/>
                <a:cs typeface="Calibri"/>
                <a:hlinkClick r:id="rId2"/>
              </a:rPr>
              <a:t>debbunnell@rocketmail.com</a:t>
            </a:r>
            <a:endParaRPr sz="1200">
              <a:latin typeface="Calibri"/>
              <a:cs typeface="Calibri"/>
            </a:endParaRPr>
          </a:p>
          <a:p>
            <a:pPr marR="4418330" algn="r">
              <a:lnSpc>
                <a:spcPct val="100000"/>
              </a:lnSpc>
              <a:spcBef>
                <a:spcPts val="300"/>
              </a:spcBef>
            </a:pPr>
            <a:r>
              <a:rPr sz="1200" dirty="0">
                <a:latin typeface="Calibri"/>
                <a:cs typeface="Calibri"/>
              </a:rPr>
              <a:t>814-696-</a:t>
            </a:r>
            <a:r>
              <a:rPr sz="1200" spc="-20" dirty="0">
                <a:latin typeface="Calibri"/>
                <a:cs typeface="Calibri"/>
              </a:rPr>
              <a:t>1981</a:t>
            </a:r>
            <a:endParaRPr sz="1200">
              <a:latin typeface="Calibri"/>
              <a:cs typeface="Calibri"/>
            </a:endParaRPr>
          </a:p>
          <a:p>
            <a:pPr marL="1972310" marR="4415155" indent="1069975" algn="r">
              <a:lnSpc>
                <a:spcPts val="1739"/>
              </a:lnSpc>
              <a:spcBef>
                <a:spcPts val="15"/>
              </a:spcBef>
            </a:pPr>
            <a:r>
              <a:rPr sz="1200" b="1" dirty="0">
                <a:solidFill>
                  <a:srgbClr val="F4AF20"/>
                </a:solidFill>
                <a:latin typeface="Calibri"/>
                <a:cs typeface="Calibri"/>
              </a:rPr>
              <a:t>Media</a:t>
            </a:r>
            <a:r>
              <a:rPr sz="1200" b="1" spc="-10" dirty="0">
                <a:solidFill>
                  <a:srgbClr val="F4AF20"/>
                </a:solidFill>
                <a:latin typeface="Calibri"/>
                <a:cs typeface="Calibri"/>
              </a:rPr>
              <a:t> Arts: </a:t>
            </a:r>
            <a:r>
              <a:rPr sz="1200" spc="-20" dirty="0">
                <a:latin typeface="Calibri"/>
                <a:cs typeface="Calibri"/>
              </a:rPr>
              <a:t>Illustrations/Paintings/Murals </a:t>
            </a:r>
            <a:r>
              <a:rPr sz="1200" b="1" dirty="0">
                <a:solidFill>
                  <a:srgbClr val="F4AF20"/>
                </a:solidFill>
                <a:latin typeface="Calibri"/>
                <a:cs typeface="Calibri"/>
              </a:rPr>
              <a:t>Age</a:t>
            </a:r>
            <a:r>
              <a:rPr sz="1200" b="1" spc="-30" dirty="0">
                <a:solidFill>
                  <a:srgbClr val="F4AF20"/>
                </a:solidFill>
                <a:latin typeface="Calibri"/>
                <a:cs typeface="Calibri"/>
              </a:rPr>
              <a:t> </a:t>
            </a:r>
            <a:r>
              <a:rPr sz="1200" b="1" dirty="0">
                <a:solidFill>
                  <a:srgbClr val="F4AF20"/>
                </a:solidFill>
                <a:latin typeface="Calibri"/>
                <a:cs typeface="Calibri"/>
              </a:rPr>
              <a:t>Range</a:t>
            </a:r>
            <a:r>
              <a:rPr sz="1200" b="1" spc="-10" dirty="0">
                <a:solidFill>
                  <a:srgbClr val="F4AF20"/>
                </a:solidFill>
                <a:latin typeface="Calibri"/>
                <a:cs typeface="Calibri"/>
              </a:rPr>
              <a:t> </a:t>
            </a:r>
            <a:r>
              <a:rPr sz="1200" b="1" dirty="0">
                <a:solidFill>
                  <a:srgbClr val="F4AF20"/>
                </a:solidFill>
                <a:latin typeface="Calibri"/>
                <a:cs typeface="Calibri"/>
              </a:rPr>
              <a:t>for</a:t>
            </a:r>
            <a:r>
              <a:rPr sz="1200" b="1" spc="-35" dirty="0">
                <a:solidFill>
                  <a:srgbClr val="F4AF20"/>
                </a:solidFill>
                <a:latin typeface="Calibri"/>
                <a:cs typeface="Calibri"/>
              </a:rPr>
              <a:t> </a:t>
            </a:r>
            <a:r>
              <a:rPr sz="1200" b="1" spc="-10" dirty="0">
                <a:solidFill>
                  <a:srgbClr val="F4AF20"/>
                </a:solidFill>
                <a:latin typeface="Calibri"/>
                <a:cs typeface="Calibri"/>
              </a:rPr>
              <a:t>Residencies:</a:t>
            </a:r>
            <a:endParaRPr sz="1200">
              <a:latin typeface="Calibri"/>
              <a:cs typeface="Calibri"/>
            </a:endParaRPr>
          </a:p>
          <a:p>
            <a:pPr marR="4415155" algn="r">
              <a:lnSpc>
                <a:spcPct val="100000"/>
              </a:lnSpc>
              <a:spcBef>
                <a:spcPts val="60"/>
              </a:spcBef>
            </a:pPr>
            <a:r>
              <a:rPr sz="1200" dirty="0">
                <a:latin typeface="Calibri"/>
                <a:cs typeface="Calibri"/>
              </a:rPr>
              <a:t>Early</a:t>
            </a:r>
            <a:r>
              <a:rPr sz="1200" spc="30" dirty="0">
                <a:latin typeface="Calibri"/>
                <a:cs typeface="Calibri"/>
              </a:rPr>
              <a:t> </a:t>
            </a:r>
            <a:r>
              <a:rPr sz="1200" spc="-20" dirty="0">
                <a:latin typeface="Calibri"/>
                <a:cs typeface="Calibri"/>
              </a:rPr>
              <a:t>Childhood,</a:t>
            </a:r>
            <a:r>
              <a:rPr sz="1200" spc="-15" dirty="0">
                <a:latin typeface="Calibri"/>
                <a:cs typeface="Calibri"/>
              </a:rPr>
              <a:t> </a:t>
            </a:r>
            <a:r>
              <a:rPr sz="1200" spc="-10" dirty="0">
                <a:latin typeface="Calibri"/>
                <a:cs typeface="Calibri"/>
              </a:rPr>
              <a:t>Elementary,</a:t>
            </a:r>
            <a:endParaRPr sz="1200">
              <a:latin typeface="Calibri"/>
              <a:cs typeface="Calibri"/>
            </a:endParaRPr>
          </a:p>
          <a:p>
            <a:pPr marR="4415155" algn="r">
              <a:lnSpc>
                <a:spcPct val="100000"/>
              </a:lnSpc>
              <a:spcBef>
                <a:spcPts val="285"/>
              </a:spcBef>
            </a:pPr>
            <a:r>
              <a:rPr sz="1200" spc="-30" dirty="0">
                <a:latin typeface="Calibri"/>
                <a:cs typeface="Calibri"/>
              </a:rPr>
              <a:t>Middle/Junior,</a:t>
            </a:r>
            <a:r>
              <a:rPr sz="1200" spc="-5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&amp;</a:t>
            </a:r>
            <a:r>
              <a:rPr sz="1200" spc="7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High</a:t>
            </a:r>
            <a:r>
              <a:rPr sz="1200" spc="70" dirty="0">
                <a:latin typeface="Calibri"/>
                <a:cs typeface="Calibri"/>
              </a:rPr>
              <a:t> </a:t>
            </a:r>
            <a:r>
              <a:rPr sz="1200" spc="-10" dirty="0">
                <a:latin typeface="Calibri"/>
                <a:cs typeface="Calibri"/>
              </a:rPr>
              <a:t>School</a:t>
            </a:r>
            <a:endParaRPr sz="1200">
              <a:latin typeface="Calibri"/>
              <a:cs typeface="Calibri"/>
            </a:endParaRPr>
          </a:p>
          <a:p>
            <a:pPr marR="4417060" algn="r">
              <a:lnSpc>
                <a:spcPct val="100000"/>
              </a:lnSpc>
              <a:spcBef>
                <a:spcPts val="520"/>
              </a:spcBef>
            </a:pPr>
            <a:r>
              <a:rPr sz="1200" b="1" spc="-10" dirty="0">
                <a:solidFill>
                  <a:srgbClr val="F4AF20"/>
                </a:solidFill>
                <a:latin typeface="Calibri"/>
                <a:cs typeface="Calibri"/>
              </a:rPr>
              <a:t>References:</a:t>
            </a:r>
            <a:endParaRPr sz="1200">
              <a:latin typeface="Calibri"/>
              <a:cs typeface="Calibri"/>
            </a:endParaRPr>
          </a:p>
          <a:p>
            <a:pPr marR="4417695" algn="r">
              <a:lnSpc>
                <a:spcPct val="100000"/>
              </a:lnSpc>
              <a:spcBef>
                <a:spcPts val="300"/>
              </a:spcBef>
            </a:pPr>
            <a:r>
              <a:rPr sz="1200" dirty="0">
                <a:latin typeface="Calibri"/>
                <a:cs typeface="Calibri"/>
              </a:rPr>
              <a:t>Upon</a:t>
            </a:r>
            <a:r>
              <a:rPr sz="1200" spc="-30" dirty="0">
                <a:latin typeface="Calibri"/>
                <a:cs typeface="Calibri"/>
              </a:rPr>
              <a:t> </a:t>
            </a:r>
            <a:r>
              <a:rPr sz="1200" spc="-10" dirty="0">
                <a:latin typeface="Calibri"/>
                <a:cs typeface="Calibri"/>
              </a:rPr>
              <a:t>Request</a:t>
            </a:r>
            <a:endParaRPr sz="12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12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1150">
              <a:latin typeface="Calibri"/>
              <a:cs typeface="Calibri"/>
            </a:endParaRPr>
          </a:p>
          <a:p>
            <a:pPr marL="12700" marR="5080">
              <a:lnSpc>
                <a:spcPct val="100000"/>
              </a:lnSpc>
            </a:pPr>
            <a:r>
              <a:rPr sz="1400" dirty="0">
                <a:latin typeface="Calibri"/>
                <a:cs typeface="Calibri"/>
              </a:rPr>
              <a:t>Deb</a:t>
            </a:r>
            <a:r>
              <a:rPr sz="1400" spc="-6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Bunnell</a:t>
            </a:r>
            <a:r>
              <a:rPr sz="1400" spc="-1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has</a:t>
            </a:r>
            <a:r>
              <a:rPr sz="1400" spc="-1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been</a:t>
            </a:r>
            <a:r>
              <a:rPr sz="1400" spc="-3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swept</a:t>
            </a:r>
            <a:r>
              <a:rPr sz="1400" spc="-4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away</a:t>
            </a:r>
            <a:r>
              <a:rPr sz="1400" spc="-4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by</a:t>
            </a:r>
            <a:r>
              <a:rPr sz="1400" spc="-4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the</a:t>
            </a:r>
            <a:r>
              <a:rPr sz="1400" spc="-35" dirty="0">
                <a:latin typeface="Calibri"/>
                <a:cs typeface="Calibri"/>
              </a:rPr>
              <a:t> </a:t>
            </a:r>
            <a:r>
              <a:rPr sz="1400" spc="-25" dirty="0">
                <a:latin typeface="Calibri"/>
                <a:cs typeface="Calibri"/>
              </a:rPr>
              <a:t>transformative </a:t>
            </a:r>
            <a:r>
              <a:rPr sz="1400" dirty="0">
                <a:latin typeface="Calibri"/>
                <a:cs typeface="Calibri"/>
              </a:rPr>
              <a:t>power</a:t>
            </a:r>
            <a:r>
              <a:rPr sz="1400" spc="-6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of</a:t>
            </a:r>
            <a:r>
              <a:rPr sz="1400" spc="-8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wall</a:t>
            </a:r>
            <a:r>
              <a:rPr sz="1400" spc="-6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murals</a:t>
            </a:r>
            <a:r>
              <a:rPr sz="1400" spc="-3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ever</a:t>
            </a:r>
            <a:r>
              <a:rPr sz="1400" spc="-4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since</a:t>
            </a:r>
            <a:r>
              <a:rPr sz="1400" spc="-3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her</a:t>
            </a:r>
            <a:r>
              <a:rPr sz="1400" spc="-6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parents</a:t>
            </a:r>
            <a:r>
              <a:rPr sz="1400" spc="1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allowed</a:t>
            </a:r>
            <a:r>
              <a:rPr sz="1400" spc="-60" dirty="0">
                <a:latin typeface="Calibri"/>
                <a:cs typeface="Calibri"/>
              </a:rPr>
              <a:t> </a:t>
            </a:r>
            <a:r>
              <a:rPr sz="1400" spc="-25" dirty="0">
                <a:latin typeface="Calibri"/>
                <a:cs typeface="Calibri"/>
              </a:rPr>
              <a:t>her </a:t>
            </a:r>
            <a:r>
              <a:rPr sz="1400" dirty="0">
                <a:latin typeface="Calibri"/>
                <a:cs typeface="Calibri"/>
              </a:rPr>
              <a:t>to</a:t>
            </a:r>
            <a:r>
              <a:rPr sz="1400" spc="-60" dirty="0">
                <a:latin typeface="Calibri"/>
                <a:cs typeface="Calibri"/>
              </a:rPr>
              <a:t> </a:t>
            </a:r>
            <a:r>
              <a:rPr sz="1400" spc="-30" dirty="0">
                <a:latin typeface="Calibri"/>
                <a:cs typeface="Calibri"/>
              </a:rPr>
              <a:t>crayon</a:t>
            </a:r>
            <a:r>
              <a:rPr sz="1400" spc="-8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an</a:t>
            </a:r>
            <a:r>
              <a:rPr sz="1400" spc="-4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entire</a:t>
            </a:r>
            <a:r>
              <a:rPr sz="1400" spc="1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zoo</a:t>
            </a:r>
            <a:r>
              <a:rPr sz="1400" spc="-8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onto</a:t>
            </a:r>
            <a:r>
              <a:rPr sz="1400" spc="-4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her</a:t>
            </a:r>
            <a:r>
              <a:rPr sz="1400" spc="-35" dirty="0">
                <a:latin typeface="Calibri"/>
                <a:cs typeface="Calibri"/>
              </a:rPr>
              <a:t> </a:t>
            </a:r>
            <a:r>
              <a:rPr sz="1400" spc="-15" dirty="0">
                <a:latin typeface="Calibri"/>
                <a:cs typeface="Calibri"/>
              </a:rPr>
              <a:t>bedroom</a:t>
            </a:r>
            <a:r>
              <a:rPr sz="1400" spc="-8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walls</a:t>
            </a:r>
            <a:r>
              <a:rPr sz="1400" spc="-5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as</a:t>
            </a:r>
            <a:r>
              <a:rPr sz="1400" spc="-3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a</a:t>
            </a:r>
            <a:r>
              <a:rPr sz="1400" spc="-6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child.</a:t>
            </a:r>
            <a:r>
              <a:rPr sz="1400" spc="-2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After</a:t>
            </a:r>
            <a:r>
              <a:rPr sz="1400" spc="-5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degrees</a:t>
            </a:r>
            <a:r>
              <a:rPr sz="1400" spc="2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in</a:t>
            </a:r>
            <a:r>
              <a:rPr sz="1400" spc="-6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Art/Liberal</a:t>
            </a:r>
            <a:r>
              <a:rPr sz="1400" spc="-3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Arts</a:t>
            </a:r>
            <a:r>
              <a:rPr sz="1400" spc="-65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from</a:t>
            </a:r>
            <a:r>
              <a:rPr sz="1400" spc="-95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Millersville University,</a:t>
            </a:r>
            <a:r>
              <a:rPr sz="1400" spc="-7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and</a:t>
            </a:r>
            <a:r>
              <a:rPr sz="1400" spc="-40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Illustration</a:t>
            </a:r>
            <a:r>
              <a:rPr sz="1400" spc="-5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from</a:t>
            </a:r>
            <a:r>
              <a:rPr sz="1400" spc="-114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the</a:t>
            </a:r>
            <a:r>
              <a:rPr sz="1400" spc="-2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University</a:t>
            </a:r>
            <a:r>
              <a:rPr sz="1400" spc="-2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of</a:t>
            </a:r>
            <a:r>
              <a:rPr sz="1400" spc="-8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the</a:t>
            </a:r>
            <a:r>
              <a:rPr sz="1400" spc="-4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Arts</a:t>
            </a:r>
            <a:r>
              <a:rPr sz="1400" spc="-6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(Philadelphia),</a:t>
            </a:r>
            <a:r>
              <a:rPr sz="1400" spc="7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she</a:t>
            </a:r>
            <a:r>
              <a:rPr sz="1400" spc="-6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has</a:t>
            </a:r>
            <a:r>
              <a:rPr sz="1400" spc="-30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worked</a:t>
            </a:r>
            <a:r>
              <a:rPr sz="1400" spc="-7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as</a:t>
            </a:r>
            <a:r>
              <a:rPr sz="1400" spc="-5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an</a:t>
            </a:r>
            <a:r>
              <a:rPr sz="1400" spc="-60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illustrator, </a:t>
            </a:r>
            <a:r>
              <a:rPr sz="1400" spc="-30" dirty="0">
                <a:latin typeface="Calibri"/>
                <a:cs typeface="Calibri"/>
              </a:rPr>
              <a:t>commissioned</a:t>
            </a:r>
            <a:r>
              <a:rPr sz="1400" spc="-7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painter</a:t>
            </a:r>
            <a:r>
              <a:rPr sz="1400" spc="1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and</a:t>
            </a:r>
            <a:r>
              <a:rPr sz="1400" spc="-2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mural</a:t>
            </a:r>
            <a:r>
              <a:rPr sz="1400" spc="-55" dirty="0">
                <a:latin typeface="Calibri"/>
                <a:cs typeface="Calibri"/>
              </a:rPr>
              <a:t> </a:t>
            </a:r>
            <a:r>
              <a:rPr sz="1400" spc="-20" dirty="0">
                <a:latin typeface="Calibri"/>
                <a:cs typeface="Calibri"/>
              </a:rPr>
              <a:t>painter.</a:t>
            </a:r>
            <a:r>
              <a:rPr sz="1400" spc="2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Most</a:t>
            </a:r>
            <a:r>
              <a:rPr sz="1400" spc="-5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of</a:t>
            </a:r>
            <a:r>
              <a:rPr sz="1400" spc="-8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her</a:t>
            </a:r>
            <a:r>
              <a:rPr sz="1400" spc="-2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murals</a:t>
            </a:r>
            <a:r>
              <a:rPr sz="1400" spc="-3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are</a:t>
            </a:r>
            <a:r>
              <a:rPr sz="1400" spc="-3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in</a:t>
            </a:r>
            <a:r>
              <a:rPr sz="1400" spc="-55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schools,</a:t>
            </a:r>
            <a:r>
              <a:rPr sz="1400" spc="-80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from</a:t>
            </a:r>
            <a:r>
              <a:rPr sz="1400" spc="-12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preschool</a:t>
            </a:r>
            <a:r>
              <a:rPr sz="1400" spc="-4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through</a:t>
            </a:r>
            <a:r>
              <a:rPr sz="1400" spc="-2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high</a:t>
            </a:r>
            <a:r>
              <a:rPr sz="1400" spc="-25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school. The</a:t>
            </a:r>
            <a:r>
              <a:rPr sz="1400" spc="-7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mural</a:t>
            </a:r>
            <a:r>
              <a:rPr sz="1400" spc="-6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can</a:t>
            </a:r>
            <a:r>
              <a:rPr sz="1400" spc="-5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express</a:t>
            </a:r>
            <a:r>
              <a:rPr sz="1400" spc="-3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any</a:t>
            </a:r>
            <a:r>
              <a:rPr sz="1400" spc="-5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subject</a:t>
            </a:r>
            <a:r>
              <a:rPr sz="1400" spc="-1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matter</a:t>
            </a:r>
            <a:r>
              <a:rPr sz="1400" spc="-2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desired</a:t>
            </a:r>
            <a:r>
              <a:rPr sz="1400" spc="-4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by</a:t>
            </a:r>
            <a:r>
              <a:rPr sz="1400" spc="-4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the</a:t>
            </a:r>
            <a:r>
              <a:rPr sz="1400" spc="-30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school</a:t>
            </a:r>
            <a:r>
              <a:rPr sz="1400" spc="-7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while</a:t>
            </a:r>
            <a:r>
              <a:rPr sz="1400" spc="-6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adding</a:t>
            </a:r>
            <a:r>
              <a:rPr sz="1400" spc="-25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warmth</a:t>
            </a:r>
            <a:r>
              <a:rPr sz="1400" spc="-7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and</a:t>
            </a:r>
            <a:r>
              <a:rPr sz="1400" spc="-55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excitement</a:t>
            </a:r>
            <a:r>
              <a:rPr sz="1400" spc="3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to</a:t>
            </a:r>
            <a:r>
              <a:rPr sz="1400" spc="-7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a</a:t>
            </a:r>
            <a:r>
              <a:rPr sz="1400" spc="-60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plain </a:t>
            </a:r>
            <a:r>
              <a:rPr sz="1400" dirty="0">
                <a:latin typeface="Calibri"/>
                <a:cs typeface="Calibri"/>
              </a:rPr>
              <a:t>wall.</a:t>
            </a:r>
            <a:r>
              <a:rPr sz="1400" spc="-10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Students</a:t>
            </a:r>
            <a:r>
              <a:rPr sz="1400" spc="-1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can</a:t>
            </a:r>
            <a:r>
              <a:rPr sz="1400" spc="-30" dirty="0">
                <a:latin typeface="Calibri"/>
                <a:cs typeface="Calibri"/>
              </a:rPr>
              <a:t> </a:t>
            </a:r>
            <a:r>
              <a:rPr sz="1400" spc="-20" dirty="0">
                <a:latin typeface="Calibri"/>
                <a:cs typeface="Calibri"/>
              </a:rPr>
              <a:t>brainstorm</a:t>
            </a:r>
            <a:r>
              <a:rPr sz="1400" spc="-6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images</a:t>
            </a:r>
            <a:r>
              <a:rPr sz="1400" spc="-4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and</a:t>
            </a:r>
            <a:r>
              <a:rPr sz="1400" spc="-4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design,</a:t>
            </a:r>
            <a:r>
              <a:rPr sz="1400" spc="1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help</a:t>
            </a:r>
            <a:r>
              <a:rPr sz="1400" spc="-45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transfer</a:t>
            </a:r>
            <a:r>
              <a:rPr sz="1400" spc="-4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the</a:t>
            </a:r>
            <a:r>
              <a:rPr sz="1400" spc="-3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sketch</a:t>
            </a:r>
            <a:r>
              <a:rPr sz="1400" spc="-1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to</a:t>
            </a:r>
            <a:r>
              <a:rPr sz="1400" spc="-4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the</a:t>
            </a:r>
            <a:r>
              <a:rPr sz="1400" spc="-4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wall,</a:t>
            </a:r>
            <a:r>
              <a:rPr sz="1400" spc="-4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and</a:t>
            </a:r>
            <a:r>
              <a:rPr sz="1400" spc="-4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learn</a:t>
            </a:r>
            <a:r>
              <a:rPr sz="1400" spc="-4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how</a:t>
            </a:r>
            <a:r>
              <a:rPr sz="1400" spc="-6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to</a:t>
            </a:r>
            <a:r>
              <a:rPr sz="1400" spc="-45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handle acrylics</a:t>
            </a:r>
            <a:r>
              <a:rPr sz="1400" spc="-11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while</a:t>
            </a:r>
            <a:r>
              <a:rPr sz="1400" spc="-8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painting</a:t>
            </a:r>
            <a:r>
              <a:rPr sz="1400" spc="-3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the</a:t>
            </a:r>
            <a:r>
              <a:rPr sz="1400" spc="-30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mural.</a:t>
            </a:r>
            <a:r>
              <a:rPr sz="1400" spc="-7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For</a:t>
            </a:r>
            <a:r>
              <a:rPr sz="1400" spc="-12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a</a:t>
            </a:r>
            <a:r>
              <a:rPr sz="1400" spc="-4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residency</a:t>
            </a:r>
            <a:r>
              <a:rPr sz="1400" spc="-5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involving</a:t>
            </a:r>
            <a:r>
              <a:rPr sz="1400" spc="-25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more</a:t>
            </a:r>
            <a:r>
              <a:rPr sz="1400" spc="-9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personal</a:t>
            </a:r>
            <a:r>
              <a:rPr sz="1400" spc="-5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sized</a:t>
            </a:r>
            <a:r>
              <a:rPr sz="1400" spc="-5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work,</a:t>
            </a:r>
            <a:r>
              <a:rPr sz="1400" spc="-12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Deb</a:t>
            </a:r>
            <a:r>
              <a:rPr sz="1400" spc="-6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enjoys</a:t>
            </a:r>
            <a:r>
              <a:rPr sz="1400" spc="-4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teaching </a:t>
            </a:r>
            <a:r>
              <a:rPr sz="1400" spc="-10" dirty="0">
                <a:latin typeface="Calibri"/>
                <a:cs typeface="Calibri"/>
              </a:rPr>
              <a:t>colored </a:t>
            </a:r>
            <a:r>
              <a:rPr sz="1400" dirty="0">
                <a:latin typeface="Calibri"/>
                <a:cs typeface="Calibri"/>
              </a:rPr>
              <a:t>pencil</a:t>
            </a:r>
            <a:r>
              <a:rPr sz="1400" spc="-7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painting</a:t>
            </a:r>
            <a:r>
              <a:rPr sz="1400" spc="2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or</a:t>
            </a:r>
            <a:r>
              <a:rPr sz="1400" spc="-7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acrylic</a:t>
            </a:r>
            <a:r>
              <a:rPr sz="1400" spc="-7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painting.</a:t>
            </a:r>
            <a:r>
              <a:rPr sz="1400" spc="3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The</a:t>
            </a:r>
            <a:r>
              <a:rPr sz="1400" spc="-45" dirty="0">
                <a:latin typeface="Calibri"/>
                <a:cs typeface="Calibri"/>
              </a:rPr>
              <a:t> </a:t>
            </a:r>
            <a:r>
              <a:rPr sz="1400" spc="-20" dirty="0">
                <a:latin typeface="Calibri"/>
                <a:cs typeface="Calibri"/>
              </a:rPr>
              <a:t>focus</a:t>
            </a:r>
            <a:r>
              <a:rPr sz="1400" spc="-8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on</a:t>
            </a:r>
            <a:r>
              <a:rPr sz="1400" spc="-8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the</a:t>
            </a:r>
            <a:r>
              <a:rPr sz="1400" spc="-1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personal</a:t>
            </a:r>
            <a:r>
              <a:rPr sz="1400" spc="-35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sized</a:t>
            </a:r>
            <a:r>
              <a:rPr sz="1400" spc="-7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paintings</a:t>
            </a:r>
            <a:r>
              <a:rPr sz="1400" spc="4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is</a:t>
            </a:r>
            <a:r>
              <a:rPr sz="1400" spc="-6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gaining</a:t>
            </a:r>
            <a:r>
              <a:rPr sz="1400" spc="-20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confidence</a:t>
            </a:r>
            <a:r>
              <a:rPr sz="1400" spc="-1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in</a:t>
            </a:r>
            <a:r>
              <a:rPr sz="1400" spc="-8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the</a:t>
            </a:r>
            <a:r>
              <a:rPr sz="1400" spc="-20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medium</a:t>
            </a:r>
            <a:r>
              <a:rPr sz="1400" spc="-65" dirty="0">
                <a:latin typeface="Calibri"/>
                <a:cs typeface="Calibri"/>
              </a:rPr>
              <a:t> </a:t>
            </a:r>
            <a:r>
              <a:rPr sz="1400" spc="-25" dirty="0">
                <a:latin typeface="Calibri"/>
                <a:cs typeface="Calibri"/>
              </a:rPr>
              <a:t>in </a:t>
            </a:r>
            <a:r>
              <a:rPr sz="1400" spc="-20" dirty="0">
                <a:latin typeface="Calibri"/>
                <a:cs typeface="Calibri"/>
              </a:rPr>
              <a:t>order</a:t>
            </a:r>
            <a:r>
              <a:rPr sz="1400" spc="-10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to</a:t>
            </a:r>
            <a:r>
              <a:rPr sz="1400" spc="-8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develop</a:t>
            </a:r>
            <a:r>
              <a:rPr sz="1400" spc="-6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each</a:t>
            </a:r>
            <a:r>
              <a:rPr sz="1400" spc="-6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student's</a:t>
            </a:r>
            <a:r>
              <a:rPr sz="1400" spc="1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individual </a:t>
            </a:r>
            <a:r>
              <a:rPr sz="1400" spc="-10" dirty="0">
                <a:latin typeface="Calibri"/>
                <a:cs typeface="Calibri"/>
              </a:rPr>
              <a:t>expression.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3411473" y="829817"/>
            <a:ext cx="3314700" cy="0"/>
          </a:xfrm>
          <a:custGeom>
            <a:avLst/>
            <a:gdLst/>
            <a:ahLst/>
            <a:cxnLst/>
            <a:rect l="l" t="t" r="r" b="b"/>
            <a:pathLst>
              <a:path w="3314700">
                <a:moveTo>
                  <a:pt x="0" y="0"/>
                </a:moveTo>
                <a:lnTo>
                  <a:pt x="3314319" y="0"/>
                </a:lnTo>
              </a:path>
            </a:pathLst>
          </a:custGeom>
          <a:ln w="381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064252" y="1385316"/>
            <a:ext cx="2295144" cy="2670048"/>
          </a:xfrm>
          <a:prstGeom prst="rect">
            <a:avLst/>
          </a:prstGeom>
        </p:spPr>
      </p:pic>
      <p:sp>
        <p:nvSpPr>
          <p:cNvPr id="6" name="object 6"/>
          <p:cNvSpPr/>
          <p:nvPr/>
        </p:nvSpPr>
        <p:spPr>
          <a:xfrm>
            <a:off x="169164" y="146303"/>
            <a:ext cx="396240" cy="338455"/>
          </a:xfrm>
          <a:custGeom>
            <a:avLst/>
            <a:gdLst/>
            <a:ahLst/>
            <a:cxnLst/>
            <a:rect l="l" t="t" r="r" b="b"/>
            <a:pathLst>
              <a:path w="396240" h="338455">
                <a:moveTo>
                  <a:pt x="339217" y="198755"/>
                </a:moveTo>
                <a:lnTo>
                  <a:pt x="197878" y="64897"/>
                </a:lnTo>
                <a:lnTo>
                  <a:pt x="56540" y="198755"/>
                </a:lnTo>
                <a:lnTo>
                  <a:pt x="56540" y="338328"/>
                </a:lnTo>
                <a:lnTo>
                  <a:pt x="169608" y="338328"/>
                </a:lnTo>
                <a:lnTo>
                  <a:pt x="169608" y="220980"/>
                </a:lnTo>
                <a:lnTo>
                  <a:pt x="226148" y="220980"/>
                </a:lnTo>
                <a:lnTo>
                  <a:pt x="226148" y="338328"/>
                </a:lnTo>
                <a:lnTo>
                  <a:pt x="339217" y="338328"/>
                </a:lnTo>
                <a:lnTo>
                  <a:pt x="339217" y="198755"/>
                </a:lnTo>
                <a:close/>
              </a:path>
              <a:path w="396240" h="338455">
                <a:moveTo>
                  <a:pt x="395757" y="187972"/>
                </a:moveTo>
                <a:lnTo>
                  <a:pt x="197878" y="0"/>
                </a:lnTo>
                <a:lnTo>
                  <a:pt x="0" y="187972"/>
                </a:lnTo>
                <a:lnTo>
                  <a:pt x="21209" y="205867"/>
                </a:lnTo>
                <a:lnTo>
                  <a:pt x="197878" y="38481"/>
                </a:lnTo>
                <a:lnTo>
                  <a:pt x="374561" y="205867"/>
                </a:lnTo>
                <a:lnTo>
                  <a:pt x="395757" y="187972"/>
                </a:lnTo>
                <a:close/>
              </a:path>
            </a:pathLst>
          </a:custGeom>
          <a:solidFill>
            <a:srgbClr val="1288C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188163" y="521335"/>
            <a:ext cx="337820" cy="1320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700" u="sng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libri"/>
                <a:cs typeface="Calibri"/>
                <a:hlinkClick r:id="rId4" action="ppaction://hlinksldjump"/>
              </a:rPr>
              <a:t>Artist</a:t>
            </a:r>
            <a:r>
              <a:rPr sz="700" u="sng" spc="-30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libri"/>
                <a:cs typeface="Calibri"/>
                <a:hlinkClick r:id="rId4" action="ppaction://hlinksldjump"/>
              </a:rPr>
              <a:t> </a:t>
            </a:r>
            <a:r>
              <a:rPr sz="700" u="sng" spc="-20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libri"/>
                <a:cs typeface="Calibri"/>
                <a:hlinkClick r:id="rId4" action="ppaction://hlinksldjump"/>
              </a:rPr>
              <a:t>list</a:t>
            </a:r>
            <a:endParaRPr sz="7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38937" rIns="0" bIns="0" rtlCol="0">
            <a:spAutoFit/>
          </a:bodyPr>
          <a:lstStyle/>
          <a:p>
            <a:pPr marL="750570">
              <a:lnSpc>
                <a:spcPct val="100000"/>
              </a:lnSpc>
              <a:spcBef>
                <a:spcPts val="100"/>
              </a:spcBef>
            </a:pPr>
            <a:r>
              <a:rPr dirty="0"/>
              <a:t>Linda</a:t>
            </a:r>
            <a:r>
              <a:rPr spc="-90" dirty="0"/>
              <a:t> </a:t>
            </a:r>
            <a:r>
              <a:rPr spc="-10" dirty="0"/>
              <a:t>Callaway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881888" y="4318253"/>
            <a:ext cx="8159115" cy="88011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400" dirty="0">
                <a:latin typeface="Calibri"/>
                <a:cs typeface="Calibri"/>
              </a:rPr>
              <a:t>Linda</a:t>
            </a:r>
            <a:r>
              <a:rPr sz="1400" spc="-7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Callaway</a:t>
            </a:r>
            <a:r>
              <a:rPr sz="1400" spc="-2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taught</a:t>
            </a:r>
            <a:r>
              <a:rPr sz="1400" spc="2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at</a:t>
            </a:r>
            <a:r>
              <a:rPr sz="1400" spc="-4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public</a:t>
            </a:r>
            <a:r>
              <a:rPr sz="1400" spc="-25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schools</a:t>
            </a:r>
            <a:r>
              <a:rPr sz="1400" spc="-7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for</a:t>
            </a:r>
            <a:r>
              <a:rPr sz="1400" spc="-90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over</a:t>
            </a:r>
            <a:r>
              <a:rPr sz="1400" spc="-7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30</a:t>
            </a:r>
            <a:r>
              <a:rPr sz="1400" spc="-5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years,</a:t>
            </a:r>
            <a:r>
              <a:rPr sz="1400" spc="-5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mostly</a:t>
            </a:r>
            <a:r>
              <a:rPr sz="1400" spc="-6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elementary</a:t>
            </a:r>
            <a:r>
              <a:rPr sz="1400" spc="-2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art</a:t>
            </a:r>
            <a:r>
              <a:rPr sz="1400" spc="-6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but</a:t>
            </a:r>
            <a:r>
              <a:rPr sz="1400" spc="1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is</a:t>
            </a:r>
            <a:r>
              <a:rPr sz="1400" spc="-5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experience</a:t>
            </a:r>
            <a:r>
              <a:rPr sz="1400" spc="-2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in</a:t>
            </a:r>
            <a:r>
              <a:rPr sz="1400" spc="-5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all</a:t>
            </a:r>
            <a:r>
              <a:rPr sz="1400" spc="-4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age</a:t>
            </a:r>
            <a:r>
              <a:rPr sz="1400" spc="-25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levels. </a:t>
            </a:r>
            <a:r>
              <a:rPr sz="1400" dirty="0">
                <a:latin typeface="Calibri"/>
                <a:cs typeface="Calibri"/>
              </a:rPr>
              <a:t>Retired</a:t>
            </a:r>
            <a:r>
              <a:rPr sz="1400" spc="-50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from</a:t>
            </a:r>
            <a:r>
              <a:rPr sz="1400" spc="-10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Sadler</a:t>
            </a:r>
            <a:r>
              <a:rPr sz="1400" spc="-4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Arts</a:t>
            </a:r>
            <a:r>
              <a:rPr sz="1400" spc="-55" dirty="0">
                <a:latin typeface="Calibri"/>
                <a:cs typeface="Calibri"/>
              </a:rPr>
              <a:t> </a:t>
            </a:r>
            <a:r>
              <a:rPr sz="1400" spc="-30" dirty="0">
                <a:latin typeface="Calibri"/>
                <a:cs typeface="Calibri"/>
              </a:rPr>
              <a:t>Academy,</a:t>
            </a:r>
            <a:r>
              <a:rPr sz="1400" spc="-70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Muskogee,</a:t>
            </a:r>
            <a:r>
              <a:rPr sz="1400" spc="5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OK.</a:t>
            </a:r>
            <a:r>
              <a:rPr sz="1400" spc="-7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Sadler’s</a:t>
            </a:r>
            <a:r>
              <a:rPr sz="1400" spc="-35" dirty="0">
                <a:latin typeface="Calibri"/>
                <a:cs typeface="Calibri"/>
              </a:rPr>
              <a:t> </a:t>
            </a:r>
            <a:r>
              <a:rPr sz="1400" spc="-20" dirty="0">
                <a:latin typeface="Calibri"/>
                <a:cs typeface="Calibri"/>
              </a:rPr>
              <a:t>curriculum</a:t>
            </a:r>
            <a:r>
              <a:rPr sz="1400" spc="-4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is</a:t>
            </a:r>
            <a:r>
              <a:rPr sz="1400" spc="-45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literature</a:t>
            </a:r>
            <a:r>
              <a:rPr sz="1400" spc="4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based</a:t>
            </a:r>
            <a:r>
              <a:rPr sz="1400" spc="-1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and</a:t>
            </a:r>
            <a:r>
              <a:rPr sz="1400" spc="-3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art</a:t>
            </a:r>
            <a:r>
              <a:rPr sz="1400" spc="-3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is</a:t>
            </a:r>
            <a:r>
              <a:rPr sz="1400" spc="-5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taught</a:t>
            </a:r>
            <a:r>
              <a:rPr sz="1400" spc="4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in</a:t>
            </a:r>
            <a:r>
              <a:rPr sz="1400" spc="-35" dirty="0">
                <a:latin typeface="Calibri"/>
                <a:cs typeface="Calibri"/>
              </a:rPr>
              <a:t> </a:t>
            </a:r>
            <a:r>
              <a:rPr sz="1400" spc="-25" dirty="0">
                <a:latin typeface="Calibri"/>
                <a:cs typeface="Calibri"/>
              </a:rPr>
              <a:t>the classrooms</a:t>
            </a:r>
            <a:r>
              <a:rPr sz="1400" spc="-10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as</a:t>
            </a:r>
            <a:r>
              <a:rPr sz="1400" spc="-8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well</a:t>
            </a:r>
            <a:r>
              <a:rPr sz="1400" spc="-5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as</a:t>
            </a:r>
            <a:r>
              <a:rPr sz="1400" spc="-5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the</a:t>
            </a:r>
            <a:r>
              <a:rPr sz="1400" spc="-2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art</a:t>
            </a:r>
            <a:r>
              <a:rPr sz="1400" spc="-45" dirty="0">
                <a:latin typeface="Calibri"/>
                <a:cs typeface="Calibri"/>
              </a:rPr>
              <a:t> </a:t>
            </a:r>
            <a:r>
              <a:rPr sz="1400" spc="-20" dirty="0">
                <a:latin typeface="Calibri"/>
                <a:cs typeface="Calibri"/>
              </a:rPr>
              <a:t>room.</a:t>
            </a:r>
            <a:r>
              <a:rPr sz="1400" spc="-12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Callaway</a:t>
            </a:r>
            <a:r>
              <a:rPr sz="1400" spc="-1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states</a:t>
            </a:r>
            <a:r>
              <a:rPr sz="1400" spc="-2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“I</a:t>
            </a:r>
            <a:r>
              <a:rPr sz="1400" spc="-7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love</a:t>
            </a:r>
            <a:r>
              <a:rPr sz="1400" spc="-8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introducing</a:t>
            </a:r>
            <a:r>
              <a:rPr sz="1400" spc="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students</a:t>
            </a:r>
            <a:r>
              <a:rPr sz="1400" spc="2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to</a:t>
            </a:r>
            <a:r>
              <a:rPr sz="1400" spc="-5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art</a:t>
            </a:r>
            <a:r>
              <a:rPr sz="1400" spc="-5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techniques</a:t>
            </a:r>
            <a:r>
              <a:rPr sz="1400" spc="4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and</a:t>
            </a:r>
            <a:r>
              <a:rPr sz="1400" spc="-35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inspiring </a:t>
            </a:r>
            <a:r>
              <a:rPr sz="1400" dirty="0">
                <a:latin typeface="Calibri"/>
                <a:cs typeface="Calibri"/>
              </a:rPr>
              <a:t>their</a:t>
            </a:r>
            <a:r>
              <a:rPr sz="1400" spc="-85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creativity.</a:t>
            </a:r>
            <a:r>
              <a:rPr sz="1400" spc="-15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Children’s</a:t>
            </a:r>
            <a:r>
              <a:rPr sz="1400" spc="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art</a:t>
            </a:r>
            <a:r>
              <a:rPr sz="1400" spc="-6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has</a:t>
            </a:r>
            <a:r>
              <a:rPr sz="1400" spc="-6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such</a:t>
            </a:r>
            <a:r>
              <a:rPr sz="1400" spc="-65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charm</a:t>
            </a:r>
            <a:r>
              <a:rPr sz="1400" spc="-8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and</a:t>
            </a:r>
            <a:r>
              <a:rPr sz="1400" spc="-60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freedom”.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3411473" y="829817"/>
            <a:ext cx="3314700" cy="0"/>
          </a:xfrm>
          <a:custGeom>
            <a:avLst/>
            <a:gdLst/>
            <a:ahLst/>
            <a:cxnLst/>
            <a:rect l="l" t="t" r="r" b="b"/>
            <a:pathLst>
              <a:path w="3314700">
                <a:moveTo>
                  <a:pt x="0" y="0"/>
                </a:moveTo>
                <a:lnTo>
                  <a:pt x="3314319" y="0"/>
                </a:lnTo>
              </a:path>
            </a:pathLst>
          </a:custGeom>
          <a:ln w="381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2856102" y="909065"/>
            <a:ext cx="3735704" cy="285305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671195">
              <a:lnSpc>
                <a:spcPct val="100000"/>
              </a:lnSpc>
              <a:spcBef>
                <a:spcPts val="105"/>
              </a:spcBef>
            </a:pPr>
            <a:r>
              <a:rPr sz="1400" dirty="0">
                <a:latin typeface="Calibri"/>
                <a:cs typeface="Calibri"/>
              </a:rPr>
              <a:t>Visual</a:t>
            </a:r>
            <a:r>
              <a:rPr sz="1400" spc="-3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Arts</a:t>
            </a:r>
            <a:r>
              <a:rPr sz="1400" spc="-4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–</a:t>
            </a:r>
            <a:r>
              <a:rPr sz="1400" spc="-5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Mural,</a:t>
            </a:r>
            <a:r>
              <a:rPr sz="1400" spc="-5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Painting,</a:t>
            </a:r>
            <a:r>
              <a:rPr sz="1400" spc="1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Mixed</a:t>
            </a:r>
            <a:r>
              <a:rPr sz="1400" spc="-40" dirty="0">
                <a:latin typeface="Calibri"/>
                <a:cs typeface="Calibri"/>
              </a:rPr>
              <a:t> </a:t>
            </a:r>
            <a:r>
              <a:rPr sz="1400" spc="-20" dirty="0">
                <a:latin typeface="Calibri"/>
                <a:cs typeface="Calibri"/>
              </a:rPr>
              <a:t>Media</a:t>
            </a:r>
            <a:endParaRPr sz="14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1400">
              <a:latin typeface="Calibri"/>
              <a:cs typeface="Calibri"/>
            </a:endParaRPr>
          </a:p>
          <a:p>
            <a:pPr marL="419100">
              <a:lnSpc>
                <a:spcPct val="100000"/>
              </a:lnSpc>
              <a:spcBef>
                <a:spcPts val="950"/>
              </a:spcBef>
            </a:pPr>
            <a:r>
              <a:rPr sz="1800" b="1" dirty="0">
                <a:solidFill>
                  <a:srgbClr val="F4AF20"/>
                </a:solidFill>
                <a:latin typeface="Calibri"/>
                <a:cs typeface="Calibri"/>
              </a:rPr>
              <a:t>Artist</a:t>
            </a:r>
            <a:r>
              <a:rPr sz="1800" b="1" spc="-70" dirty="0">
                <a:solidFill>
                  <a:srgbClr val="F4AF20"/>
                </a:solidFill>
                <a:latin typeface="Calibri"/>
                <a:cs typeface="Calibri"/>
              </a:rPr>
              <a:t> </a:t>
            </a:r>
            <a:r>
              <a:rPr sz="1800" b="1" spc="-10" dirty="0">
                <a:solidFill>
                  <a:srgbClr val="F4AF20"/>
                </a:solidFill>
                <a:latin typeface="Calibri"/>
                <a:cs typeface="Calibri"/>
              </a:rPr>
              <a:t>Contact:</a:t>
            </a:r>
            <a:endParaRPr sz="1800">
              <a:latin typeface="Calibri"/>
              <a:cs typeface="Calibri"/>
            </a:endParaRPr>
          </a:p>
          <a:p>
            <a:pPr marL="300355" marR="1921510" indent="167640" algn="r">
              <a:lnSpc>
                <a:spcPts val="1730"/>
              </a:lnSpc>
              <a:spcBef>
                <a:spcPts val="20"/>
              </a:spcBef>
            </a:pPr>
            <a:r>
              <a:rPr sz="1200" dirty="0">
                <a:latin typeface="Calibri"/>
                <a:cs typeface="Calibri"/>
              </a:rPr>
              <a:t>615</a:t>
            </a:r>
            <a:r>
              <a:rPr sz="1200" spc="-1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West</a:t>
            </a:r>
            <a:r>
              <a:rPr sz="1200" spc="-1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Penn</a:t>
            </a:r>
            <a:r>
              <a:rPr sz="1200" spc="-45" dirty="0">
                <a:latin typeface="Calibri"/>
                <a:cs typeface="Calibri"/>
              </a:rPr>
              <a:t> </a:t>
            </a:r>
            <a:r>
              <a:rPr sz="1200" spc="-10" dirty="0">
                <a:latin typeface="Calibri"/>
                <a:cs typeface="Calibri"/>
              </a:rPr>
              <a:t>Street </a:t>
            </a:r>
            <a:r>
              <a:rPr sz="1200" spc="-30" dirty="0">
                <a:latin typeface="Calibri"/>
                <a:cs typeface="Calibri"/>
              </a:rPr>
              <a:t>Bedford</a:t>
            </a:r>
            <a:r>
              <a:rPr sz="1200" spc="-5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PA</a:t>
            </a:r>
            <a:r>
              <a:rPr sz="1200" spc="80" dirty="0">
                <a:latin typeface="Calibri"/>
                <a:cs typeface="Calibri"/>
              </a:rPr>
              <a:t> </a:t>
            </a:r>
            <a:r>
              <a:rPr sz="1200" spc="-10" dirty="0">
                <a:latin typeface="Calibri"/>
                <a:cs typeface="Calibri"/>
              </a:rPr>
              <a:t>15522 </a:t>
            </a:r>
            <a:r>
              <a:rPr sz="1200" u="sng" spc="-30" dirty="0">
                <a:solidFill>
                  <a:srgbClr val="0000FF"/>
                </a:solidFill>
                <a:uFill>
                  <a:solidFill>
                    <a:srgbClr val="CE0D27"/>
                  </a:solidFill>
                </a:uFill>
                <a:latin typeface="Calibri"/>
                <a:cs typeface="Calibri"/>
                <a:hlinkClick r:id="rId2"/>
              </a:rPr>
              <a:t>lccallaway63@gmail.com</a:t>
            </a:r>
            <a:endParaRPr sz="1200">
              <a:latin typeface="Calibri"/>
              <a:cs typeface="Calibri"/>
            </a:endParaRPr>
          </a:p>
          <a:p>
            <a:pPr marR="1925320" algn="r">
              <a:lnSpc>
                <a:spcPct val="100000"/>
              </a:lnSpc>
              <a:spcBef>
                <a:spcPts val="405"/>
              </a:spcBef>
            </a:pPr>
            <a:r>
              <a:rPr sz="1200" dirty="0">
                <a:latin typeface="Calibri"/>
                <a:cs typeface="Calibri"/>
              </a:rPr>
              <a:t>918-351-</a:t>
            </a:r>
            <a:r>
              <a:rPr sz="1200" spc="-20" dirty="0">
                <a:latin typeface="Calibri"/>
                <a:cs typeface="Calibri"/>
              </a:rPr>
              <a:t>8918</a:t>
            </a:r>
            <a:endParaRPr sz="1200">
              <a:latin typeface="Calibri"/>
              <a:cs typeface="Calibri"/>
            </a:endParaRPr>
          </a:p>
          <a:p>
            <a:pPr marL="12700" marR="1922780" indent="86360" algn="just">
              <a:lnSpc>
                <a:spcPts val="1739"/>
              </a:lnSpc>
              <a:spcBef>
                <a:spcPts val="15"/>
              </a:spcBef>
            </a:pPr>
            <a:r>
              <a:rPr sz="1200" b="1" dirty="0">
                <a:solidFill>
                  <a:srgbClr val="F4AF20"/>
                </a:solidFill>
                <a:latin typeface="Calibri"/>
                <a:cs typeface="Calibri"/>
              </a:rPr>
              <a:t>Age</a:t>
            </a:r>
            <a:r>
              <a:rPr sz="1200" b="1" spc="25" dirty="0">
                <a:solidFill>
                  <a:srgbClr val="F4AF20"/>
                </a:solidFill>
                <a:latin typeface="Calibri"/>
                <a:cs typeface="Calibri"/>
              </a:rPr>
              <a:t> </a:t>
            </a:r>
            <a:r>
              <a:rPr sz="1200" b="1" dirty="0">
                <a:solidFill>
                  <a:srgbClr val="F4AF20"/>
                </a:solidFill>
                <a:latin typeface="Calibri"/>
                <a:cs typeface="Calibri"/>
              </a:rPr>
              <a:t>Range</a:t>
            </a:r>
            <a:r>
              <a:rPr sz="1200" b="1" spc="55" dirty="0">
                <a:solidFill>
                  <a:srgbClr val="F4AF20"/>
                </a:solidFill>
                <a:latin typeface="Calibri"/>
                <a:cs typeface="Calibri"/>
              </a:rPr>
              <a:t> </a:t>
            </a:r>
            <a:r>
              <a:rPr sz="1200" b="1" dirty="0">
                <a:solidFill>
                  <a:srgbClr val="F4AF20"/>
                </a:solidFill>
                <a:latin typeface="Calibri"/>
                <a:cs typeface="Calibri"/>
              </a:rPr>
              <a:t>for</a:t>
            </a:r>
            <a:r>
              <a:rPr sz="1200" b="1" spc="40" dirty="0">
                <a:solidFill>
                  <a:srgbClr val="F4AF20"/>
                </a:solidFill>
                <a:latin typeface="Calibri"/>
                <a:cs typeface="Calibri"/>
              </a:rPr>
              <a:t> </a:t>
            </a:r>
            <a:r>
              <a:rPr sz="1200" b="1" spc="-20" dirty="0">
                <a:solidFill>
                  <a:srgbClr val="F4AF20"/>
                </a:solidFill>
                <a:latin typeface="Calibri"/>
                <a:cs typeface="Calibri"/>
              </a:rPr>
              <a:t>Residencies: </a:t>
            </a:r>
            <a:r>
              <a:rPr sz="1200" dirty="0">
                <a:latin typeface="Calibri"/>
                <a:cs typeface="Calibri"/>
              </a:rPr>
              <a:t>Early</a:t>
            </a:r>
            <a:r>
              <a:rPr sz="1200" spc="3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Childhood,</a:t>
            </a:r>
            <a:r>
              <a:rPr sz="1200" spc="40" dirty="0">
                <a:latin typeface="Calibri"/>
                <a:cs typeface="Calibri"/>
              </a:rPr>
              <a:t> </a:t>
            </a:r>
            <a:r>
              <a:rPr sz="1200" spc="-10" dirty="0">
                <a:latin typeface="Calibri"/>
                <a:cs typeface="Calibri"/>
              </a:rPr>
              <a:t>Elementary, </a:t>
            </a:r>
            <a:r>
              <a:rPr sz="1200" spc="-30" dirty="0">
                <a:latin typeface="Calibri"/>
                <a:cs typeface="Calibri"/>
              </a:rPr>
              <a:t>Middle/Junior,</a:t>
            </a:r>
            <a:r>
              <a:rPr sz="1200" spc="-5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&amp;</a:t>
            </a:r>
            <a:r>
              <a:rPr sz="1200" spc="8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High</a:t>
            </a:r>
            <a:r>
              <a:rPr sz="1200" spc="80" dirty="0">
                <a:latin typeface="Calibri"/>
                <a:cs typeface="Calibri"/>
              </a:rPr>
              <a:t> </a:t>
            </a:r>
            <a:r>
              <a:rPr sz="1200" spc="-10" dirty="0">
                <a:latin typeface="Calibri"/>
                <a:cs typeface="Calibri"/>
              </a:rPr>
              <a:t>School</a:t>
            </a:r>
            <a:endParaRPr sz="1200">
              <a:latin typeface="Calibri"/>
              <a:cs typeface="Calibri"/>
            </a:endParaRPr>
          </a:p>
          <a:p>
            <a:pPr marR="1924685" algn="r">
              <a:lnSpc>
                <a:spcPct val="100000"/>
              </a:lnSpc>
              <a:spcBef>
                <a:spcPts val="290"/>
              </a:spcBef>
            </a:pPr>
            <a:r>
              <a:rPr sz="1200" b="1" spc="-10" dirty="0">
                <a:solidFill>
                  <a:srgbClr val="F4AF20"/>
                </a:solidFill>
                <a:latin typeface="Calibri"/>
                <a:cs typeface="Calibri"/>
              </a:rPr>
              <a:t>References:</a:t>
            </a:r>
            <a:endParaRPr sz="1200">
              <a:latin typeface="Calibri"/>
              <a:cs typeface="Calibri"/>
            </a:endParaRPr>
          </a:p>
          <a:p>
            <a:pPr marR="1924685" algn="r">
              <a:lnSpc>
                <a:spcPct val="100000"/>
              </a:lnSpc>
              <a:spcBef>
                <a:spcPts val="300"/>
              </a:spcBef>
            </a:pPr>
            <a:r>
              <a:rPr sz="1200" dirty="0">
                <a:latin typeface="Calibri"/>
                <a:cs typeface="Calibri"/>
              </a:rPr>
              <a:t>Upon</a:t>
            </a:r>
            <a:r>
              <a:rPr sz="1200" spc="-30" dirty="0">
                <a:latin typeface="Calibri"/>
                <a:cs typeface="Calibri"/>
              </a:rPr>
              <a:t> </a:t>
            </a:r>
            <a:r>
              <a:rPr sz="1200" spc="-10" dirty="0">
                <a:latin typeface="Calibri"/>
                <a:cs typeface="Calibri"/>
              </a:rPr>
              <a:t>Request</a:t>
            </a:r>
            <a:endParaRPr sz="1200">
              <a:latin typeface="Calibri"/>
              <a:cs typeface="Calibri"/>
            </a:endParaRPr>
          </a:p>
        </p:txBody>
      </p:sp>
      <p:pic>
        <p:nvPicPr>
          <p:cNvPr id="6" name="object 6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070347" y="1498091"/>
            <a:ext cx="1781555" cy="2363723"/>
          </a:xfrm>
          <a:prstGeom prst="rect">
            <a:avLst/>
          </a:prstGeom>
        </p:spPr>
      </p:pic>
      <p:sp>
        <p:nvSpPr>
          <p:cNvPr id="7" name="object 7"/>
          <p:cNvSpPr/>
          <p:nvPr/>
        </p:nvSpPr>
        <p:spPr>
          <a:xfrm>
            <a:off x="169164" y="146303"/>
            <a:ext cx="396240" cy="338455"/>
          </a:xfrm>
          <a:custGeom>
            <a:avLst/>
            <a:gdLst/>
            <a:ahLst/>
            <a:cxnLst/>
            <a:rect l="l" t="t" r="r" b="b"/>
            <a:pathLst>
              <a:path w="396240" h="338455">
                <a:moveTo>
                  <a:pt x="339217" y="198755"/>
                </a:moveTo>
                <a:lnTo>
                  <a:pt x="197878" y="64897"/>
                </a:lnTo>
                <a:lnTo>
                  <a:pt x="56540" y="198755"/>
                </a:lnTo>
                <a:lnTo>
                  <a:pt x="56540" y="338328"/>
                </a:lnTo>
                <a:lnTo>
                  <a:pt x="169608" y="338328"/>
                </a:lnTo>
                <a:lnTo>
                  <a:pt x="169608" y="220980"/>
                </a:lnTo>
                <a:lnTo>
                  <a:pt x="226148" y="220980"/>
                </a:lnTo>
                <a:lnTo>
                  <a:pt x="226148" y="338328"/>
                </a:lnTo>
                <a:lnTo>
                  <a:pt x="339217" y="338328"/>
                </a:lnTo>
                <a:lnTo>
                  <a:pt x="339217" y="198755"/>
                </a:lnTo>
                <a:close/>
              </a:path>
              <a:path w="396240" h="338455">
                <a:moveTo>
                  <a:pt x="395757" y="187972"/>
                </a:moveTo>
                <a:lnTo>
                  <a:pt x="197878" y="0"/>
                </a:lnTo>
                <a:lnTo>
                  <a:pt x="0" y="187972"/>
                </a:lnTo>
                <a:lnTo>
                  <a:pt x="21209" y="205867"/>
                </a:lnTo>
                <a:lnTo>
                  <a:pt x="197878" y="38481"/>
                </a:lnTo>
                <a:lnTo>
                  <a:pt x="374561" y="205867"/>
                </a:lnTo>
                <a:lnTo>
                  <a:pt x="395757" y="187972"/>
                </a:lnTo>
                <a:close/>
              </a:path>
            </a:pathLst>
          </a:custGeom>
          <a:solidFill>
            <a:srgbClr val="1288C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188163" y="521335"/>
            <a:ext cx="337820" cy="1320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700" u="sng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libri"/>
                <a:cs typeface="Calibri"/>
                <a:hlinkClick r:id="rId4" action="ppaction://hlinksldjump"/>
              </a:rPr>
              <a:t>Artist</a:t>
            </a:r>
            <a:r>
              <a:rPr sz="700" u="sng" spc="-30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libri"/>
                <a:cs typeface="Calibri"/>
                <a:hlinkClick r:id="rId4" action="ppaction://hlinksldjump"/>
              </a:rPr>
              <a:t> </a:t>
            </a:r>
            <a:r>
              <a:rPr sz="700" u="sng" spc="-20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libri"/>
                <a:cs typeface="Calibri"/>
                <a:hlinkClick r:id="rId4" action="ppaction://hlinksldjump"/>
              </a:rPr>
              <a:t>list</a:t>
            </a:r>
            <a:endParaRPr sz="7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52907" rIns="0" bIns="0" rtlCol="0">
            <a:spAutoFit/>
          </a:bodyPr>
          <a:lstStyle/>
          <a:p>
            <a:pPr marL="993775">
              <a:lnSpc>
                <a:spcPct val="100000"/>
              </a:lnSpc>
              <a:spcBef>
                <a:spcPts val="100"/>
              </a:spcBef>
            </a:pPr>
            <a:r>
              <a:rPr spc="-10" dirty="0"/>
              <a:t>Peter</a:t>
            </a:r>
            <a:r>
              <a:rPr spc="-170" dirty="0"/>
              <a:t> </a:t>
            </a:r>
            <a:r>
              <a:rPr spc="-10" dirty="0"/>
              <a:t>Frantz</a:t>
            </a:r>
          </a:p>
        </p:txBody>
      </p:sp>
      <p:sp>
        <p:nvSpPr>
          <p:cNvPr id="3" name="object 3"/>
          <p:cNvSpPr/>
          <p:nvPr/>
        </p:nvSpPr>
        <p:spPr>
          <a:xfrm>
            <a:off x="3411473" y="829817"/>
            <a:ext cx="3314700" cy="0"/>
          </a:xfrm>
          <a:custGeom>
            <a:avLst/>
            <a:gdLst/>
            <a:ahLst/>
            <a:cxnLst/>
            <a:rect l="l" t="t" r="r" b="b"/>
            <a:pathLst>
              <a:path w="3314700">
                <a:moveTo>
                  <a:pt x="0" y="0"/>
                </a:moveTo>
                <a:lnTo>
                  <a:pt x="3314319" y="0"/>
                </a:lnTo>
              </a:path>
            </a:pathLst>
          </a:custGeom>
          <a:ln w="381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878535" y="822130"/>
            <a:ext cx="8201025" cy="5355590"/>
          </a:xfrm>
          <a:prstGeom prst="rect">
            <a:avLst/>
          </a:prstGeom>
        </p:spPr>
        <p:txBody>
          <a:bodyPr vert="horz" wrap="square" lIns="0" tIns="99060" rIns="0" bIns="0" rtlCol="0">
            <a:spAutoFit/>
          </a:bodyPr>
          <a:lstStyle/>
          <a:p>
            <a:pPr marL="171450" algn="ctr">
              <a:lnSpc>
                <a:spcPct val="100000"/>
              </a:lnSpc>
              <a:spcBef>
                <a:spcPts val="780"/>
              </a:spcBef>
            </a:pPr>
            <a:r>
              <a:rPr sz="1400" spc="-10" dirty="0">
                <a:latin typeface="Calibri"/>
                <a:cs typeface="Calibri"/>
              </a:rPr>
              <a:t>Interdisciplinary</a:t>
            </a:r>
            <a:r>
              <a:rPr sz="1400" spc="5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Arts</a:t>
            </a:r>
            <a:r>
              <a:rPr sz="1400" spc="-5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-</a:t>
            </a:r>
            <a:r>
              <a:rPr sz="1400" spc="-50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Interdisciplinary</a:t>
            </a:r>
            <a:endParaRPr sz="1400">
              <a:latin typeface="Calibri"/>
              <a:cs typeface="Calibri"/>
            </a:endParaRPr>
          </a:p>
          <a:p>
            <a:pPr marL="2405380">
              <a:lnSpc>
                <a:spcPct val="100000"/>
              </a:lnSpc>
              <a:spcBef>
                <a:spcPts val="875"/>
              </a:spcBef>
            </a:pPr>
            <a:r>
              <a:rPr sz="1800" b="1" dirty="0">
                <a:solidFill>
                  <a:srgbClr val="F4AF20"/>
                </a:solidFill>
                <a:latin typeface="Calibri"/>
                <a:cs typeface="Calibri"/>
              </a:rPr>
              <a:t>Artist</a:t>
            </a:r>
            <a:r>
              <a:rPr sz="1800" b="1" spc="-60" dirty="0">
                <a:solidFill>
                  <a:srgbClr val="F4AF20"/>
                </a:solidFill>
                <a:latin typeface="Calibri"/>
                <a:cs typeface="Calibri"/>
              </a:rPr>
              <a:t> </a:t>
            </a:r>
            <a:r>
              <a:rPr sz="1800" b="1" spc="-10" dirty="0">
                <a:solidFill>
                  <a:srgbClr val="F4AF20"/>
                </a:solidFill>
                <a:latin typeface="Calibri"/>
                <a:cs typeface="Calibri"/>
              </a:rPr>
              <a:t>Contact</a:t>
            </a:r>
            <a:r>
              <a:rPr sz="1400" b="1" spc="-10" dirty="0">
                <a:solidFill>
                  <a:srgbClr val="F4AF20"/>
                </a:solidFill>
                <a:latin typeface="Calibri"/>
                <a:cs typeface="Calibri"/>
              </a:rPr>
              <a:t>:</a:t>
            </a:r>
            <a:endParaRPr sz="1400">
              <a:latin typeface="Calibri"/>
              <a:cs typeface="Calibri"/>
            </a:endParaRPr>
          </a:p>
          <a:p>
            <a:pPr marR="4415155" algn="r">
              <a:lnSpc>
                <a:spcPct val="100000"/>
              </a:lnSpc>
              <a:spcBef>
                <a:spcPts val="215"/>
              </a:spcBef>
            </a:pPr>
            <a:r>
              <a:rPr sz="1200" dirty="0">
                <a:latin typeface="Calibri"/>
                <a:cs typeface="Calibri"/>
              </a:rPr>
              <a:t>322</a:t>
            </a:r>
            <a:r>
              <a:rPr sz="1200" spc="2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W</a:t>
            </a:r>
            <a:r>
              <a:rPr sz="1200" spc="-2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18th</a:t>
            </a:r>
            <a:r>
              <a:rPr sz="1200" spc="-10" dirty="0">
                <a:latin typeface="Calibri"/>
                <a:cs typeface="Calibri"/>
              </a:rPr>
              <a:t> Street</a:t>
            </a:r>
            <a:endParaRPr sz="1200">
              <a:latin typeface="Calibri"/>
              <a:cs typeface="Calibri"/>
            </a:endParaRPr>
          </a:p>
          <a:p>
            <a:pPr marR="4415790" algn="r">
              <a:lnSpc>
                <a:spcPct val="100000"/>
              </a:lnSpc>
              <a:spcBef>
                <a:spcPts val="290"/>
              </a:spcBef>
            </a:pPr>
            <a:r>
              <a:rPr sz="1200" spc="-25" dirty="0">
                <a:latin typeface="Calibri"/>
                <a:cs typeface="Calibri"/>
              </a:rPr>
              <a:t>Tyrone,</a:t>
            </a:r>
            <a:r>
              <a:rPr sz="1200" spc="-4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PA</a:t>
            </a:r>
            <a:r>
              <a:rPr sz="1200" spc="30" dirty="0">
                <a:latin typeface="Calibri"/>
                <a:cs typeface="Calibri"/>
              </a:rPr>
              <a:t> </a:t>
            </a:r>
            <a:r>
              <a:rPr sz="1200" spc="-10" dirty="0">
                <a:latin typeface="Calibri"/>
                <a:cs typeface="Calibri"/>
              </a:rPr>
              <a:t>16686</a:t>
            </a:r>
            <a:endParaRPr sz="1200">
              <a:latin typeface="Calibri"/>
              <a:cs typeface="Calibri"/>
            </a:endParaRPr>
          </a:p>
          <a:p>
            <a:pPr marR="4417060" algn="r">
              <a:lnSpc>
                <a:spcPct val="100000"/>
              </a:lnSpc>
              <a:spcBef>
                <a:spcPts val="515"/>
              </a:spcBef>
            </a:pPr>
            <a:r>
              <a:rPr sz="1200" dirty="0">
                <a:latin typeface="Calibri"/>
                <a:cs typeface="Calibri"/>
              </a:rPr>
              <a:t>814-931-</a:t>
            </a:r>
            <a:r>
              <a:rPr sz="1200" spc="-20" dirty="0">
                <a:latin typeface="Calibri"/>
                <a:cs typeface="Calibri"/>
              </a:rPr>
              <a:t>1430</a:t>
            </a:r>
            <a:endParaRPr sz="1200">
              <a:latin typeface="Calibri"/>
              <a:cs typeface="Calibri"/>
            </a:endParaRPr>
          </a:p>
          <a:p>
            <a:pPr marR="4414520" algn="r">
              <a:lnSpc>
                <a:spcPct val="100000"/>
              </a:lnSpc>
              <a:spcBef>
                <a:spcPts val="300"/>
              </a:spcBef>
            </a:pPr>
            <a:r>
              <a:rPr sz="1200" u="sng" spc="-10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libri"/>
                <a:cs typeface="Calibri"/>
                <a:hlinkClick r:id="rId2"/>
              </a:rPr>
              <a:t>pfsculptor@gmail.com</a:t>
            </a:r>
            <a:endParaRPr sz="1200">
              <a:latin typeface="Calibri"/>
              <a:cs typeface="Calibri"/>
            </a:endParaRPr>
          </a:p>
          <a:p>
            <a:pPr marL="1388745" marR="4415155" indent="-408940" algn="r">
              <a:lnSpc>
                <a:spcPct val="100000"/>
              </a:lnSpc>
              <a:spcBef>
                <a:spcPts val="300"/>
              </a:spcBef>
            </a:pPr>
            <a:r>
              <a:rPr sz="1200" u="sng" spc="-20" dirty="0">
                <a:solidFill>
                  <a:srgbClr val="0000FF"/>
                </a:solidFill>
                <a:uFill>
                  <a:solidFill>
                    <a:srgbClr val="CE0D27"/>
                  </a:solidFill>
                </a:uFill>
                <a:latin typeface="Calibri"/>
                <a:cs typeface="Calibri"/>
              </a:rPr>
              <a:t>www.peterfrantz.com</a:t>
            </a:r>
            <a:r>
              <a:rPr sz="1200" spc="-20" dirty="0">
                <a:latin typeface="Calibri"/>
                <a:cs typeface="Calibri"/>
              </a:rPr>
              <a:t>;</a:t>
            </a:r>
            <a:r>
              <a:rPr sz="1200" spc="125" dirty="0">
                <a:latin typeface="Calibri"/>
                <a:cs typeface="Calibri"/>
              </a:rPr>
              <a:t> </a:t>
            </a:r>
            <a:r>
              <a:rPr sz="1200" u="sng" spc="-10" dirty="0">
                <a:solidFill>
                  <a:srgbClr val="0000FF"/>
                </a:solidFill>
                <a:uFill>
                  <a:solidFill>
                    <a:srgbClr val="CE0D27"/>
                  </a:solidFill>
                </a:uFill>
                <a:latin typeface="Calibri"/>
                <a:cs typeface="Calibri"/>
              </a:rPr>
              <a:t>www.fragilepeace.org</a:t>
            </a:r>
            <a:r>
              <a:rPr sz="1200" spc="-10" dirty="0">
                <a:latin typeface="Calibri"/>
                <a:cs typeface="Calibri"/>
              </a:rPr>
              <a:t>; </a:t>
            </a:r>
            <a:r>
              <a:rPr sz="1200" spc="-30" dirty="0">
                <a:latin typeface="Calibri"/>
                <a:cs typeface="Calibri"/>
              </a:rPr>
              <a:t>https://peterfrantz.wixsite.com/student</a:t>
            </a:r>
            <a:endParaRPr sz="1200">
              <a:latin typeface="Calibri"/>
              <a:cs typeface="Calibri"/>
            </a:endParaRPr>
          </a:p>
          <a:p>
            <a:pPr marR="4417695" algn="r">
              <a:lnSpc>
                <a:spcPct val="100000"/>
              </a:lnSpc>
              <a:spcBef>
                <a:spcPts val="300"/>
              </a:spcBef>
            </a:pPr>
            <a:r>
              <a:rPr sz="1200" b="1" dirty="0">
                <a:solidFill>
                  <a:srgbClr val="F4AF20"/>
                </a:solidFill>
                <a:latin typeface="Calibri"/>
                <a:cs typeface="Calibri"/>
              </a:rPr>
              <a:t>Age</a:t>
            </a:r>
            <a:r>
              <a:rPr sz="1200" b="1" spc="-30" dirty="0">
                <a:solidFill>
                  <a:srgbClr val="F4AF20"/>
                </a:solidFill>
                <a:latin typeface="Calibri"/>
                <a:cs typeface="Calibri"/>
              </a:rPr>
              <a:t> </a:t>
            </a:r>
            <a:r>
              <a:rPr sz="1200" b="1" dirty="0">
                <a:solidFill>
                  <a:srgbClr val="F4AF20"/>
                </a:solidFill>
                <a:latin typeface="Calibri"/>
                <a:cs typeface="Calibri"/>
              </a:rPr>
              <a:t>Range for</a:t>
            </a:r>
            <a:r>
              <a:rPr sz="1200" b="1" spc="-35" dirty="0">
                <a:solidFill>
                  <a:srgbClr val="F4AF20"/>
                </a:solidFill>
                <a:latin typeface="Calibri"/>
                <a:cs typeface="Calibri"/>
              </a:rPr>
              <a:t> </a:t>
            </a:r>
            <a:r>
              <a:rPr sz="1200" b="1" spc="-10" dirty="0">
                <a:solidFill>
                  <a:srgbClr val="F4AF20"/>
                </a:solidFill>
                <a:latin typeface="Calibri"/>
                <a:cs typeface="Calibri"/>
              </a:rPr>
              <a:t>Residencies:</a:t>
            </a:r>
            <a:endParaRPr sz="1200">
              <a:latin typeface="Calibri"/>
              <a:cs typeface="Calibri"/>
            </a:endParaRPr>
          </a:p>
          <a:p>
            <a:pPr marR="4413250" algn="r">
              <a:lnSpc>
                <a:spcPct val="100000"/>
              </a:lnSpc>
              <a:spcBef>
                <a:spcPts val="300"/>
              </a:spcBef>
            </a:pPr>
            <a:r>
              <a:rPr sz="1200" spc="-30" dirty="0">
                <a:latin typeface="Calibri"/>
                <a:cs typeface="Calibri"/>
              </a:rPr>
              <a:t>Middle/Junior,</a:t>
            </a:r>
            <a:r>
              <a:rPr sz="1200" spc="-9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High</a:t>
            </a:r>
            <a:r>
              <a:rPr sz="1200" spc="7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School,</a:t>
            </a:r>
            <a:r>
              <a:rPr sz="1200" spc="80" dirty="0">
                <a:latin typeface="Calibri"/>
                <a:cs typeface="Calibri"/>
              </a:rPr>
              <a:t> </a:t>
            </a:r>
            <a:r>
              <a:rPr sz="1200" spc="-20" dirty="0">
                <a:latin typeface="Calibri"/>
                <a:cs typeface="Calibri"/>
              </a:rPr>
              <a:t>Adult</a:t>
            </a:r>
            <a:endParaRPr sz="1200">
              <a:latin typeface="Calibri"/>
              <a:cs typeface="Calibri"/>
            </a:endParaRPr>
          </a:p>
          <a:p>
            <a:pPr marL="236220" marR="4415155" indent="2813050" algn="r">
              <a:lnSpc>
                <a:spcPts val="1739"/>
              </a:lnSpc>
              <a:spcBef>
                <a:spcPts val="15"/>
              </a:spcBef>
            </a:pPr>
            <a:r>
              <a:rPr sz="1200" b="1" spc="-20" dirty="0">
                <a:solidFill>
                  <a:srgbClr val="F4AF20"/>
                </a:solidFill>
                <a:latin typeface="Calibri"/>
                <a:cs typeface="Calibri"/>
              </a:rPr>
              <a:t>References: </a:t>
            </a:r>
            <a:r>
              <a:rPr sz="1200" spc="-15" dirty="0">
                <a:latin typeface="Calibri"/>
                <a:cs typeface="Calibri"/>
              </a:rPr>
              <a:t>Dr.</a:t>
            </a:r>
            <a:r>
              <a:rPr sz="1200" spc="-15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Kevin</a:t>
            </a:r>
            <a:r>
              <a:rPr sz="1200" spc="-6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Richards,</a:t>
            </a:r>
            <a:r>
              <a:rPr sz="1200" spc="-4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PA</a:t>
            </a:r>
            <a:r>
              <a:rPr sz="1200" spc="-2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Academy</a:t>
            </a:r>
            <a:r>
              <a:rPr sz="1200" spc="-1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of</a:t>
            </a:r>
            <a:r>
              <a:rPr sz="1200" spc="-4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the</a:t>
            </a:r>
            <a:r>
              <a:rPr sz="1200" spc="-6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Arts,</a:t>
            </a:r>
            <a:r>
              <a:rPr sz="1200" spc="-2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215-805-</a:t>
            </a:r>
            <a:r>
              <a:rPr sz="1200" spc="-20" dirty="0">
                <a:latin typeface="Calibri"/>
                <a:cs typeface="Calibri"/>
              </a:rPr>
              <a:t>0471 </a:t>
            </a:r>
            <a:r>
              <a:rPr sz="1200" dirty="0">
                <a:latin typeface="Calibri"/>
                <a:cs typeface="Calibri"/>
              </a:rPr>
              <a:t>Daniel</a:t>
            </a:r>
            <a:r>
              <a:rPr sz="1200" spc="-70" dirty="0">
                <a:latin typeface="Calibri"/>
                <a:cs typeface="Calibri"/>
              </a:rPr>
              <a:t> </a:t>
            </a:r>
            <a:r>
              <a:rPr sz="1200" spc="-20" dirty="0">
                <a:latin typeface="Calibri"/>
                <a:cs typeface="Calibri"/>
              </a:rPr>
              <a:t>Miller,</a:t>
            </a:r>
            <a:r>
              <a:rPr sz="1200" spc="-4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PA</a:t>
            </a:r>
            <a:r>
              <a:rPr sz="1200" spc="2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Academy of</a:t>
            </a:r>
            <a:r>
              <a:rPr sz="1200" spc="-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the</a:t>
            </a:r>
            <a:r>
              <a:rPr sz="1200" spc="-5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Arts,</a:t>
            </a:r>
            <a:r>
              <a:rPr sz="1200" spc="-2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215-972-</a:t>
            </a:r>
            <a:r>
              <a:rPr sz="1200" spc="-20" dirty="0">
                <a:latin typeface="Calibri"/>
                <a:cs typeface="Calibri"/>
              </a:rPr>
              <a:t>2027</a:t>
            </a:r>
            <a:endParaRPr sz="12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1400">
              <a:latin typeface="Calibri"/>
              <a:cs typeface="Calibri"/>
            </a:endParaRPr>
          </a:p>
          <a:p>
            <a:pPr marL="12700" marR="5080">
              <a:lnSpc>
                <a:spcPct val="100000"/>
              </a:lnSpc>
            </a:pPr>
            <a:r>
              <a:rPr sz="1200" dirty="0">
                <a:latin typeface="Calibri"/>
                <a:cs typeface="Calibri"/>
              </a:rPr>
              <a:t>My</a:t>
            </a:r>
            <a:r>
              <a:rPr sz="1200" spc="-6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primary</a:t>
            </a:r>
            <a:r>
              <a:rPr sz="1200" spc="-7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tools</a:t>
            </a:r>
            <a:r>
              <a:rPr sz="1200" spc="1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for</a:t>
            </a:r>
            <a:r>
              <a:rPr sz="1200" spc="-2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residencies</a:t>
            </a:r>
            <a:r>
              <a:rPr sz="1200" spc="-1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are</a:t>
            </a:r>
            <a:r>
              <a:rPr sz="1200" spc="-10" dirty="0">
                <a:latin typeface="Calibri"/>
                <a:cs typeface="Calibri"/>
              </a:rPr>
              <a:t> </a:t>
            </a:r>
            <a:r>
              <a:rPr sz="1200" spc="-20" dirty="0">
                <a:latin typeface="Calibri"/>
                <a:cs typeface="Calibri"/>
              </a:rPr>
              <a:t>sculpture</a:t>
            </a:r>
            <a:r>
              <a:rPr sz="1200" spc="-8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and</a:t>
            </a:r>
            <a:r>
              <a:rPr sz="1200" spc="-3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video,</a:t>
            </a:r>
            <a:r>
              <a:rPr sz="1200" spc="-2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and</a:t>
            </a:r>
            <a:r>
              <a:rPr sz="1200" spc="-4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the</a:t>
            </a:r>
            <a:r>
              <a:rPr sz="1200" spc="-5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process</a:t>
            </a:r>
            <a:r>
              <a:rPr sz="1200" spc="3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is</a:t>
            </a:r>
            <a:r>
              <a:rPr sz="1200" spc="25" dirty="0">
                <a:latin typeface="Calibri"/>
                <a:cs typeface="Calibri"/>
              </a:rPr>
              <a:t> </a:t>
            </a:r>
            <a:r>
              <a:rPr sz="1200" spc="-10" dirty="0">
                <a:latin typeface="Calibri"/>
                <a:cs typeface="Calibri"/>
              </a:rPr>
              <a:t>twofold.</a:t>
            </a:r>
            <a:r>
              <a:rPr sz="1200" spc="-6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I</a:t>
            </a:r>
            <a:r>
              <a:rPr sz="1200" spc="1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make</a:t>
            </a:r>
            <a:r>
              <a:rPr sz="1200" spc="5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use</a:t>
            </a:r>
            <a:r>
              <a:rPr sz="1200" spc="-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of</a:t>
            </a:r>
            <a:r>
              <a:rPr sz="1200" spc="1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traditional</a:t>
            </a:r>
            <a:r>
              <a:rPr sz="1200" spc="-114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methods</a:t>
            </a:r>
            <a:r>
              <a:rPr sz="1200" spc="-4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and</a:t>
            </a:r>
            <a:r>
              <a:rPr sz="1200" spc="-40" dirty="0">
                <a:latin typeface="Calibri"/>
                <a:cs typeface="Calibri"/>
              </a:rPr>
              <a:t> </a:t>
            </a:r>
            <a:r>
              <a:rPr sz="1200" spc="-10" dirty="0">
                <a:latin typeface="Calibri"/>
                <a:cs typeface="Calibri"/>
              </a:rPr>
              <a:t>forms </a:t>
            </a:r>
            <a:r>
              <a:rPr sz="1200" spc="-20" dirty="0">
                <a:latin typeface="Calibri"/>
                <a:cs typeface="Calibri"/>
              </a:rPr>
              <a:t>(sculpture)</a:t>
            </a:r>
            <a:r>
              <a:rPr sz="1200" spc="-11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combined</a:t>
            </a:r>
            <a:r>
              <a:rPr sz="1200" spc="-4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with</a:t>
            </a:r>
            <a:r>
              <a:rPr sz="1200" spc="1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digital</a:t>
            </a:r>
            <a:r>
              <a:rPr sz="1200" spc="-7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tools (video),</a:t>
            </a:r>
            <a:r>
              <a:rPr sz="1200" spc="-2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creating</a:t>
            </a:r>
            <a:r>
              <a:rPr sz="1200" spc="-7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a</a:t>
            </a:r>
            <a:r>
              <a:rPr sz="1200" spc="2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bridge</a:t>
            </a:r>
            <a:r>
              <a:rPr sz="1200" spc="-8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between</a:t>
            </a:r>
            <a:r>
              <a:rPr sz="1200" spc="-2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the</a:t>
            </a:r>
            <a:r>
              <a:rPr sz="1200" spc="-5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historic</a:t>
            </a:r>
            <a:r>
              <a:rPr sz="1200" spc="-4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culture</a:t>
            </a:r>
            <a:r>
              <a:rPr sz="1200" spc="-8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of</a:t>
            </a:r>
            <a:r>
              <a:rPr sz="1200" spc="2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art</a:t>
            </a:r>
            <a:r>
              <a:rPr sz="1200" spc="-3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and</a:t>
            </a:r>
            <a:r>
              <a:rPr sz="1200" spc="-4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the</a:t>
            </a:r>
            <a:r>
              <a:rPr sz="1200" spc="-3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electronic</a:t>
            </a:r>
            <a:r>
              <a:rPr sz="1200" spc="-4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age</a:t>
            </a:r>
            <a:r>
              <a:rPr sz="1200" spc="2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we</a:t>
            </a:r>
            <a:r>
              <a:rPr sz="1200" spc="3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live</a:t>
            </a:r>
            <a:r>
              <a:rPr sz="1200" spc="-5" dirty="0">
                <a:latin typeface="Calibri"/>
                <a:cs typeface="Calibri"/>
              </a:rPr>
              <a:t> </a:t>
            </a:r>
            <a:r>
              <a:rPr sz="1200" spc="-25" dirty="0">
                <a:latin typeface="Calibri"/>
                <a:cs typeface="Calibri"/>
              </a:rPr>
              <a:t>in </a:t>
            </a:r>
            <a:r>
              <a:rPr sz="1200" spc="-10" dirty="0">
                <a:latin typeface="Calibri"/>
                <a:cs typeface="Calibri"/>
              </a:rPr>
              <a:t>(and</a:t>
            </a:r>
            <a:r>
              <a:rPr sz="1200" spc="-7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all</a:t>
            </a:r>
            <a:r>
              <a:rPr sz="1200" spc="20" dirty="0">
                <a:latin typeface="Calibri"/>
                <a:cs typeface="Calibri"/>
              </a:rPr>
              <a:t> </a:t>
            </a:r>
            <a:r>
              <a:rPr sz="1200" spc="-10" dirty="0">
                <a:latin typeface="Calibri"/>
                <a:cs typeface="Calibri"/>
              </a:rPr>
              <a:t>children</a:t>
            </a:r>
            <a:r>
              <a:rPr sz="1200" spc="-9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are</a:t>
            </a:r>
            <a:r>
              <a:rPr sz="1200" spc="-2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immersed</a:t>
            </a:r>
            <a:r>
              <a:rPr sz="1200" spc="25" dirty="0">
                <a:latin typeface="Calibri"/>
                <a:cs typeface="Calibri"/>
              </a:rPr>
              <a:t> </a:t>
            </a:r>
            <a:r>
              <a:rPr sz="1200" spc="-10" dirty="0">
                <a:latin typeface="Calibri"/>
                <a:cs typeface="Calibri"/>
              </a:rPr>
              <a:t>in).</a:t>
            </a:r>
            <a:r>
              <a:rPr sz="1200" spc="-50" dirty="0">
                <a:latin typeface="Calibri"/>
                <a:cs typeface="Calibri"/>
              </a:rPr>
              <a:t> </a:t>
            </a:r>
            <a:r>
              <a:rPr sz="1200" spc="-10" dirty="0">
                <a:latin typeface="Calibri"/>
                <a:cs typeface="Calibri"/>
              </a:rPr>
              <a:t>Children</a:t>
            </a:r>
            <a:r>
              <a:rPr sz="1200" spc="-8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of</a:t>
            </a:r>
            <a:r>
              <a:rPr sz="1200" spc="1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all</a:t>
            </a:r>
            <a:r>
              <a:rPr sz="1200" spc="-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ages</a:t>
            </a:r>
            <a:r>
              <a:rPr sz="1200" spc="4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have</a:t>
            </a:r>
            <a:r>
              <a:rPr sz="1200" spc="-3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an</a:t>
            </a:r>
            <a:r>
              <a:rPr sz="1200" spc="-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innate</a:t>
            </a:r>
            <a:r>
              <a:rPr sz="1200" spc="-7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ability</a:t>
            </a:r>
            <a:r>
              <a:rPr sz="1200" spc="-7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to</a:t>
            </a:r>
            <a:r>
              <a:rPr sz="1200" spc="-5" dirty="0">
                <a:latin typeface="Calibri"/>
                <a:cs typeface="Calibri"/>
              </a:rPr>
              <a:t> </a:t>
            </a:r>
            <a:r>
              <a:rPr sz="1200" spc="-10" dirty="0">
                <a:latin typeface="Calibri"/>
                <a:cs typeface="Calibri"/>
              </a:rPr>
              <a:t>translate</a:t>
            </a:r>
            <a:r>
              <a:rPr sz="1200" spc="-6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active</a:t>
            </a:r>
            <a:r>
              <a:rPr sz="1200" spc="-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and</a:t>
            </a:r>
            <a:r>
              <a:rPr sz="1200" spc="-4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eclectic</a:t>
            </a:r>
            <a:r>
              <a:rPr sz="1200" spc="3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imaginations</a:t>
            </a:r>
            <a:r>
              <a:rPr sz="1200" spc="-55" dirty="0">
                <a:latin typeface="Calibri"/>
                <a:cs typeface="Calibri"/>
              </a:rPr>
              <a:t> </a:t>
            </a:r>
            <a:r>
              <a:rPr sz="1200" spc="-20" dirty="0">
                <a:latin typeface="Calibri"/>
                <a:cs typeface="Calibri"/>
              </a:rPr>
              <a:t>into </a:t>
            </a:r>
            <a:r>
              <a:rPr sz="1200" dirty="0">
                <a:latin typeface="Calibri"/>
                <a:cs typeface="Calibri"/>
              </a:rPr>
              <a:t>compelling</a:t>
            </a:r>
            <a:r>
              <a:rPr sz="1200" spc="-5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art;</a:t>
            </a:r>
            <a:r>
              <a:rPr sz="1200" spc="-1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art</a:t>
            </a:r>
            <a:r>
              <a:rPr sz="1200" spc="-1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as</a:t>
            </a:r>
            <a:r>
              <a:rPr sz="1200" spc="3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a</a:t>
            </a:r>
            <a:r>
              <a:rPr sz="1200" spc="2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dialogue</a:t>
            </a:r>
            <a:r>
              <a:rPr sz="1200" spc="-5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with</a:t>
            </a:r>
            <a:r>
              <a:rPr sz="1200" spc="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memory</a:t>
            </a:r>
            <a:r>
              <a:rPr sz="1200" spc="1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and</a:t>
            </a:r>
            <a:r>
              <a:rPr sz="1200" spc="-45" dirty="0">
                <a:latin typeface="Calibri"/>
                <a:cs typeface="Calibri"/>
              </a:rPr>
              <a:t> </a:t>
            </a:r>
            <a:r>
              <a:rPr sz="1200" spc="-30" dirty="0">
                <a:latin typeface="Calibri"/>
                <a:cs typeface="Calibri"/>
              </a:rPr>
              <a:t>environment,</a:t>
            </a:r>
            <a:r>
              <a:rPr sz="1200" spc="-9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the</a:t>
            </a:r>
            <a:r>
              <a:rPr sz="1200" spc="-2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story</a:t>
            </a:r>
            <a:r>
              <a:rPr sz="1200" spc="-1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told</a:t>
            </a:r>
            <a:r>
              <a:rPr sz="1200" spc="-1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to</a:t>
            </a:r>
            <a:r>
              <a:rPr sz="1200" spc="2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us by</a:t>
            </a:r>
            <a:r>
              <a:rPr sz="1200" spc="-4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ourselves,</a:t>
            </a:r>
            <a:r>
              <a:rPr sz="1200" spc="-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where</a:t>
            </a:r>
            <a:r>
              <a:rPr sz="1200" spc="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the</a:t>
            </a:r>
            <a:r>
              <a:rPr sz="1200" spc="-2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ending</a:t>
            </a:r>
            <a:r>
              <a:rPr sz="1200" spc="-9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is</a:t>
            </a:r>
            <a:r>
              <a:rPr sz="1200" spc="25" dirty="0">
                <a:latin typeface="Calibri"/>
                <a:cs typeface="Calibri"/>
              </a:rPr>
              <a:t> </a:t>
            </a:r>
            <a:r>
              <a:rPr sz="1200" spc="-10" dirty="0">
                <a:latin typeface="Calibri"/>
                <a:cs typeface="Calibri"/>
              </a:rPr>
              <a:t>unknown.</a:t>
            </a:r>
            <a:r>
              <a:rPr sz="1200" spc="-4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It</a:t>
            </a:r>
            <a:r>
              <a:rPr sz="1200" spc="5" dirty="0">
                <a:latin typeface="Calibri"/>
                <a:cs typeface="Calibri"/>
              </a:rPr>
              <a:t> </a:t>
            </a:r>
            <a:r>
              <a:rPr sz="1200" spc="-25" dirty="0">
                <a:latin typeface="Calibri"/>
                <a:cs typeface="Calibri"/>
              </a:rPr>
              <a:t>is </a:t>
            </a:r>
            <a:r>
              <a:rPr sz="1200" dirty="0">
                <a:latin typeface="Calibri"/>
                <a:cs typeface="Calibri"/>
              </a:rPr>
              <a:t>the</a:t>
            </a:r>
            <a:r>
              <a:rPr sz="1200" spc="-6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wonder</a:t>
            </a:r>
            <a:r>
              <a:rPr sz="1200" spc="-1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of</a:t>
            </a:r>
            <a:r>
              <a:rPr sz="1200" spc="-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art</a:t>
            </a:r>
            <a:r>
              <a:rPr sz="1200" spc="-1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and</a:t>
            </a:r>
            <a:r>
              <a:rPr sz="1200" spc="-40" dirty="0">
                <a:latin typeface="Calibri"/>
                <a:cs typeface="Calibri"/>
              </a:rPr>
              <a:t> </a:t>
            </a:r>
            <a:r>
              <a:rPr sz="1200" spc="-10" dirty="0">
                <a:latin typeface="Calibri"/>
                <a:cs typeface="Calibri"/>
              </a:rPr>
              <a:t>underlines</a:t>
            </a:r>
            <a:r>
              <a:rPr sz="1200" spc="-5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the</a:t>
            </a:r>
            <a:r>
              <a:rPr sz="1200" spc="-5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video</a:t>
            </a:r>
            <a:r>
              <a:rPr sz="1200" spc="-5" dirty="0">
                <a:latin typeface="Calibri"/>
                <a:cs typeface="Calibri"/>
              </a:rPr>
              <a:t> </a:t>
            </a:r>
            <a:r>
              <a:rPr sz="1200" spc="-10" dirty="0">
                <a:latin typeface="Calibri"/>
                <a:cs typeface="Calibri"/>
              </a:rPr>
              <a:t>portion</a:t>
            </a:r>
            <a:r>
              <a:rPr sz="1200" spc="-6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of</a:t>
            </a:r>
            <a:r>
              <a:rPr sz="1200" spc="1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the</a:t>
            </a:r>
            <a:r>
              <a:rPr sz="1200" spc="-55" dirty="0">
                <a:latin typeface="Calibri"/>
                <a:cs typeface="Calibri"/>
              </a:rPr>
              <a:t> </a:t>
            </a:r>
            <a:r>
              <a:rPr sz="1200" spc="-25" dirty="0">
                <a:latin typeface="Calibri"/>
                <a:cs typeface="Calibri"/>
              </a:rPr>
              <a:t>residency. </a:t>
            </a:r>
            <a:r>
              <a:rPr sz="1200" dirty="0">
                <a:latin typeface="Calibri"/>
                <a:cs typeface="Calibri"/>
              </a:rPr>
              <a:t>We</a:t>
            </a:r>
            <a:r>
              <a:rPr sz="1200" spc="2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build</a:t>
            </a:r>
            <a:r>
              <a:rPr sz="1200" spc="-75" dirty="0">
                <a:latin typeface="Calibri"/>
                <a:cs typeface="Calibri"/>
              </a:rPr>
              <a:t> </a:t>
            </a:r>
            <a:r>
              <a:rPr sz="1200" spc="-10" dirty="0">
                <a:latin typeface="Calibri"/>
                <a:cs typeface="Calibri"/>
              </a:rPr>
              <a:t>sculpture</a:t>
            </a:r>
            <a:r>
              <a:rPr sz="1200" spc="-6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(generally</a:t>
            </a:r>
            <a:r>
              <a:rPr sz="1200" spc="-4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found</a:t>
            </a:r>
            <a:r>
              <a:rPr sz="1200" spc="-114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materials),</a:t>
            </a:r>
            <a:r>
              <a:rPr sz="1200" spc="-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and</a:t>
            </a:r>
            <a:r>
              <a:rPr sz="1200" spc="-3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as</a:t>
            </a:r>
            <a:r>
              <a:rPr sz="1200" spc="3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we</a:t>
            </a:r>
            <a:r>
              <a:rPr sz="1200" spc="6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do,</a:t>
            </a:r>
            <a:r>
              <a:rPr sz="1200" spc="10" dirty="0">
                <a:latin typeface="Calibri"/>
                <a:cs typeface="Calibri"/>
              </a:rPr>
              <a:t> </a:t>
            </a:r>
            <a:r>
              <a:rPr sz="1200" spc="-25" dirty="0">
                <a:latin typeface="Calibri"/>
                <a:cs typeface="Calibri"/>
              </a:rPr>
              <a:t>we </a:t>
            </a:r>
            <a:r>
              <a:rPr sz="1200" dirty="0">
                <a:latin typeface="Calibri"/>
                <a:cs typeface="Calibri"/>
              </a:rPr>
              <a:t>begin</a:t>
            </a:r>
            <a:r>
              <a:rPr sz="1200" spc="-6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to</a:t>
            </a:r>
            <a:r>
              <a:rPr sz="1200" spc="-1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wonder</a:t>
            </a:r>
            <a:r>
              <a:rPr sz="1200" spc="-2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what</a:t>
            </a:r>
            <a:r>
              <a:rPr sz="1200" spc="-1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this</a:t>
            </a:r>
            <a:r>
              <a:rPr sz="1200" spc="-4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thing</a:t>
            </a:r>
            <a:r>
              <a:rPr sz="1200" spc="-9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we</a:t>
            </a:r>
            <a:r>
              <a:rPr sz="1200" spc="3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have</a:t>
            </a:r>
            <a:r>
              <a:rPr sz="1200" spc="-2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created</a:t>
            </a:r>
            <a:r>
              <a:rPr sz="1200" spc="-2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means</a:t>
            </a:r>
            <a:r>
              <a:rPr sz="1200" spc="-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to</a:t>
            </a:r>
            <a:r>
              <a:rPr sz="1200" spc="-1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us,</a:t>
            </a:r>
            <a:r>
              <a:rPr sz="1200" spc="-1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and</a:t>
            </a:r>
            <a:r>
              <a:rPr sz="1200" spc="-4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by</a:t>
            </a:r>
            <a:r>
              <a:rPr sz="1200" spc="-5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default,</a:t>
            </a:r>
            <a:r>
              <a:rPr sz="1200" spc="-114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to</a:t>
            </a:r>
            <a:r>
              <a:rPr sz="1200" spc="-1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other</a:t>
            </a:r>
            <a:r>
              <a:rPr sz="1200" spc="-5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viewers.</a:t>
            </a:r>
            <a:r>
              <a:rPr sz="1200" spc="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The</a:t>
            </a:r>
            <a:r>
              <a:rPr sz="1200" spc="-25" dirty="0">
                <a:latin typeface="Calibri"/>
                <a:cs typeface="Calibri"/>
              </a:rPr>
              <a:t> </a:t>
            </a:r>
            <a:r>
              <a:rPr sz="1200" spc="-20" dirty="0">
                <a:latin typeface="Calibri"/>
                <a:cs typeface="Calibri"/>
              </a:rPr>
              <a:t>sculpture,</a:t>
            </a:r>
            <a:r>
              <a:rPr sz="1200" spc="-9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which tends</a:t>
            </a:r>
            <a:r>
              <a:rPr sz="1200" spc="-60" dirty="0">
                <a:latin typeface="Calibri"/>
                <a:cs typeface="Calibri"/>
              </a:rPr>
              <a:t> </a:t>
            </a:r>
            <a:r>
              <a:rPr sz="1200" spc="-10" dirty="0">
                <a:latin typeface="Calibri"/>
                <a:cs typeface="Calibri"/>
              </a:rPr>
              <a:t>towards </a:t>
            </a:r>
            <a:r>
              <a:rPr sz="1200" dirty="0">
                <a:latin typeface="Calibri"/>
                <a:cs typeface="Calibri"/>
              </a:rPr>
              <a:t>abstraction,</a:t>
            </a:r>
            <a:r>
              <a:rPr sz="1200" spc="-114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is</a:t>
            </a:r>
            <a:r>
              <a:rPr sz="1200" spc="-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a</a:t>
            </a:r>
            <a:r>
              <a:rPr sz="1200" spc="-1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process</a:t>
            </a:r>
            <a:r>
              <a:rPr sz="1200" spc="2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of</a:t>
            </a:r>
            <a:r>
              <a:rPr sz="1200" spc="-1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allowing</a:t>
            </a:r>
            <a:r>
              <a:rPr sz="1200" spc="-2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the</a:t>
            </a:r>
            <a:r>
              <a:rPr sz="1200" spc="-7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students</a:t>
            </a:r>
            <a:r>
              <a:rPr sz="1200" spc="-9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to</a:t>
            </a:r>
            <a:r>
              <a:rPr sz="1200" spc="-2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resist</a:t>
            </a:r>
            <a:r>
              <a:rPr sz="1200" spc="1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the</a:t>
            </a:r>
            <a:r>
              <a:rPr sz="1200" spc="-6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forms</a:t>
            </a:r>
            <a:r>
              <a:rPr sz="1200" spc="-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we</a:t>
            </a:r>
            <a:r>
              <a:rPr sz="1200" spc="3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know</a:t>
            </a:r>
            <a:r>
              <a:rPr sz="1200" spc="1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well</a:t>
            </a:r>
            <a:r>
              <a:rPr sz="1200" spc="3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and</a:t>
            </a:r>
            <a:r>
              <a:rPr sz="1200" spc="-6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expand</a:t>
            </a:r>
            <a:r>
              <a:rPr sz="1200" spc="-6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their</a:t>
            </a:r>
            <a:r>
              <a:rPr sz="1200" spc="-7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art</a:t>
            </a:r>
            <a:r>
              <a:rPr sz="1200" spc="-2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into</a:t>
            </a:r>
            <a:r>
              <a:rPr sz="1200" spc="-4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areas</a:t>
            </a:r>
            <a:r>
              <a:rPr sz="1200" spc="-2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that</a:t>
            </a:r>
            <a:r>
              <a:rPr sz="1200" spc="-6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fit</a:t>
            </a:r>
            <a:r>
              <a:rPr sz="1200" spc="-4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no</a:t>
            </a:r>
            <a:r>
              <a:rPr sz="1200" spc="-20" dirty="0">
                <a:latin typeface="Calibri"/>
                <a:cs typeface="Calibri"/>
              </a:rPr>
              <a:t> </a:t>
            </a:r>
            <a:r>
              <a:rPr sz="1200" spc="-10" dirty="0">
                <a:latin typeface="Calibri"/>
                <a:cs typeface="Calibri"/>
              </a:rPr>
              <a:t>previous </a:t>
            </a:r>
            <a:r>
              <a:rPr sz="1200" dirty="0">
                <a:latin typeface="Calibri"/>
                <a:cs typeface="Calibri"/>
              </a:rPr>
              <a:t>experience,</a:t>
            </a:r>
            <a:r>
              <a:rPr sz="1200" spc="-3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using</a:t>
            </a:r>
            <a:r>
              <a:rPr sz="1200" spc="-4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a</a:t>
            </a:r>
            <a:r>
              <a:rPr sz="1200" spc="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short</a:t>
            </a:r>
            <a:r>
              <a:rPr sz="1200" spc="-2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survey</a:t>
            </a:r>
            <a:r>
              <a:rPr sz="1200" spc="-4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of</a:t>
            </a:r>
            <a:r>
              <a:rPr sz="1200" spc="-5" dirty="0">
                <a:latin typeface="Calibri"/>
                <a:cs typeface="Calibri"/>
              </a:rPr>
              <a:t> </a:t>
            </a:r>
            <a:r>
              <a:rPr sz="1200" spc="-30" dirty="0">
                <a:latin typeface="Calibri"/>
                <a:cs typeface="Calibri"/>
              </a:rPr>
              <a:t>contemporary</a:t>
            </a:r>
            <a:r>
              <a:rPr sz="1200" spc="-5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art</a:t>
            </a:r>
            <a:r>
              <a:rPr sz="1200" spc="-2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as</a:t>
            </a:r>
            <a:r>
              <a:rPr sz="1200" spc="3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a</a:t>
            </a:r>
            <a:r>
              <a:rPr sz="1200" spc="1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starting</a:t>
            </a:r>
            <a:r>
              <a:rPr sz="1200" spc="-75" dirty="0">
                <a:latin typeface="Calibri"/>
                <a:cs typeface="Calibri"/>
              </a:rPr>
              <a:t> </a:t>
            </a:r>
            <a:r>
              <a:rPr sz="1200" spc="-10" dirty="0">
                <a:latin typeface="Calibri"/>
                <a:cs typeface="Calibri"/>
              </a:rPr>
              <a:t>point.</a:t>
            </a:r>
            <a:r>
              <a:rPr sz="1200" spc="-9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A</a:t>
            </a:r>
            <a:r>
              <a:rPr sz="1200" spc="3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digital</a:t>
            </a:r>
            <a:r>
              <a:rPr sz="1200" spc="-5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video</a:t>
            </a:r>
            <a:r>
              <a:rPr sz="1200" spc="-1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camera</a:t>
            </a:r>
            <a:r>
              <a:rPr sz="1200" spc="1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is</a:t>
            </a:r>
            <a:r>
              <a:rPr sz="1200" spc="4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set</a:t>
            </a:r>
            <a:r>
              <a:rPr sz="1200" spc="2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up</a:t>
            </a:r>
            <a:r>
              <a:rPr sz="1200" spc="-3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to</a:t>
            </a:r>
            <a:r>
              <a:rPr sz="1200" spc="-1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record</a:t>
            </a:r>
            <a:r>
              <a:rPr sz="1200" spc="-2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the</a:t>
            </a:r>
            <a:r>
              <a:rPr sz="1200" spc="-2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art</a:t>
            </a:r>
            <a:r>
              <a:rPr sz="1200" spc="-20" dirty="0">
                <a:latin typeface="Calibri"/>
                <a:cs typeface="Calibri"/>
              </a:rPr>
              <a:t> </a:t>
            </a:r>
            <a:r>
              <a:rPr sz="1200" spc="-10" dirty="0">
                <a:latin typeface="Calibri"/>
                <a:cs typeface="Calibri"/>
              </a:rPr>
              <a:t>making </a:t>
            </a:r>
            <a:r>
              <a:rPr sz="1200" dirty="0">
                <a:latin typeface="Calibri"/>
                <a:cs typeface="Calibri"/>
              </a:rPr>
              <a:t>process,</a:t>
            </a:r>
            <a:r>
              <a:rPr sz="1200" spc="1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and</a:t>
            </a:r>
            <a:r>
              <a:rPr sz="1200" spc="-3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the</a:t>
            </a:r>
            <a:r>
              <a:rPr sz="1200" spc="-35" dirty="0">
                <a:latin typeface="Calibri"/>
                <a:cs typeface="Calibri"/>
              </a:rPr>
              <a:t> </a:t>
            </a:r>
            <a:r>
              <a:rPr sz="1200" spc="-20" dirty="0">
                <a:latin typeface="Calibri"/>
                <a:cs typeface="Calibri"/>
              </a:rPr>
              <a:t>documentary</a:t>
            </a:r>
            <a:r>
              <a:rPr sz="1200" spc="-9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is</a:t>
            </a:r>
            <a:r>
              <a:rPr sz="1200" spc="3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directed</a:t>
            </a:r>
            <a:r>
              <a:rPr sz="1200" spc="-5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by</a:t>
            </a:r>
            <a:r>
              <a:rPr sz="1200" spc="-4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as</a:t>
            </a:r>
            <a:r>
              <a:rPr sz="1200" spc="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many</a:t>
            </a:r>
            <a:r>
              <a:rPr sz="1200" spc="-5" dirty="0">
                <a:latin typeface="Calibri"/>
                <a:cs typeface="Calibri"/>
              </a:rPr>
              <a:t> </a:t>
            </a:r>
            <a:r>
              <a:rPr sz="1200" spc="-10" dirty="0">
                <a:latin typeface="Calibri"/>
                <a:cs typeface="Calibri"/>
              </a:rPr>
              <a:t>students</a:t>
            </a:r>
            <a:r>
              <a:rPr sz="1200" spc="-9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as</a:t>
            </a:r>
            <a:r>
              <a:rPr sz="1200" spc="6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wish</a:t>
            </a:r>
            <a:r>
              <a:rPr sz="1200" spc="4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to</a:t>
            </a:r>
            <a:r>
              <a:rPr sz="1200" spc="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participate.</a:t>
            </a:r>
            <a:r>
              <a:rPr sz="1200" spc="-85" dirty="0">
                <a:latin typeface="Calibri"/>
                <a:cs typeface="Calibri"/>
              </a:rPr>
              <a:t> </a:t>
            </a:r>
            <a:r>
              <a:rPr sz="1200" spc="-25" dirty="0">
                <a:latin typeface="Calibri"/>
                <a:cs typeface="Calibri"/>
              </a:rPr>
              <a:t>Secondarily,</a:t>
            </a:r>
            <a:r>
              <a:rPr sz="1200" spc="-1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interviews</a:t>
            </a:r>
            <a:r>
              <a:rPr sz="1200" spc="-2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with the</a:t>
            </a:r>
            <a:r>
              <a:rPr sz="1200" spc="-3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artists</a:t>
            </a:r>
            <a:r>
              <a:rPr sz="1200" spc="-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are</a:t>
            </a:r>
            <a:r>
              <a:rPr sz="1200" spc="-5" dirty="0">
                <a:latin typeface="Calibri"/>
                <a:cs typeface="Calibri"/>
              </a:rPr>
              <a:t> </a:t>
            </a:r>
            <a:r>
              <a:rPr sz="1200" spc="-10" dirty="0">
                <a:latin typeface="Calibri"/>
                <a:cs typeface="Calibri"/>
              </a:rPr>
              <a:t>held, </a:t>
            </a:r>
            <a:r>
              <a:rPr sz="1200" dirty="0">
                <a:latin typeface="Calibri"/>
                <a:cs typeface="Calibri"/>
              </a:rPr>
              <a:t>where</a:t>
            </a:r>
            <a:r>
              <a:rPr sz="1200" spc="-4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they</a:t>
            </a:r>
            <a:r>
              <a:rPr sz="1200" spc="-8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are</a:t>
            </a:r>
            <a:r>
              <a:rPr sz="1200" spc="-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encouraged</a:t>
            </a:r>
            <a:r>
              <a:rPr sz="1200" spc="-7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to</a:t>
            </a:r>
            <a:r>
              <a:rPr sz="1200" spc="-3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discuss</a:t>
            </a:r>
            <a:r>
              <a:rPr sz="1200" spc="2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their</a:t>
            </a:r>
            <a:r>
              <a:rPr sz="1200" spc="-6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art,</a:t>
            </a:r>
            <a:r>
              <a:rPr sz="1200" spc="-4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their</a:t>
            </a:r>
            <a:r>
              <a:rPr sz="1200" spc="-75" dirty="0">
                <a:latin typeface="Calibri"/>
                <a:cs typeface="Calibri"/>
              </a:rPr>
              <a:t> </a:t>
            </a:r>
            <a:r>
              <a:rPr sz="1200" spc="-10" dirty="0">
                <a:latin typeface="Calibri"/>
                <a:cs typeface="Calibri"/>
              </a:rPr>
              <a:t>thoughts</a:t>
            </a:r>
            <a:r>
              <a:rPr sz="1200" spc="-8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and</a:t>
            </a:r>
            <a:r>
              <a:rPr sz="1200" spc="-6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what</a:t>
            </a:r>
            <a:r>
              <a:rPr sz="1200" spc="-1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the</a:t>
            </a:r>
            <a:r>
              <a:rPr sz="1200" spc="-4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process</a:t>
            </a:r>
            <a:r>
              <a:rPr sz="1200" spc="1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meant</a:t>
            </a:r>
            <a:r>
              <a:rPr sz="1200" spc="-2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to</a:t>
            </a:r>
            <a:r>
              <a:rPr sz="1200" spc="-2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them.</a:t>
            </a:r>
            <a:r>
              <a:rPr sz="1200" spc="-4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It</a:t>
            </a:r>
            <a:r>
              <a:rPr sz="1200" spc="-1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is</a:t>
            </a:r>
            <a:r>
              <a:rPr sz="1200" spc="10" dirty="0">
                <a:latin typeface="Calibri"/>
                <a:cs typeface="Calibri"/>
              </a:rPr>
              <a:t> </a:t>
            </a:r>
            <a:r>
              <a:rPr sz="1200" spc="-20" dirty="0">
                <a:latin typeface="Calibri"/>
                <a:cs typeface="Calibri"/>
              </a:rPr>
              <a:t>ALWAYS </a:t>
            </a:r>
            <a:r>
              <a:rPr sz="1200" dirty="0">
                <a:latin typeface="Calibri"/>
                <a:cs typeface="Calibri"/>
              </a:rPr>
              <a:t>fun</a:t>
            </a:r>
            <a:r>
              <a:rPr sz="1200" spc="-9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and</a:t>
            </a:r>
            <a:r>
              <a:rPr sz="1200" spc="-55" dirty="0">
                <a:latin typeface="Calibri"/>
                <a:cs typeface="Calibri"/>
              </a:rPr>
              <a:t> </a:t>
            </a:r>
            <a:r>
              <a:rPr sz="1200" spc="-10" dirty="0">
                <a:latin typeface="Calibri"/>
                <a:cs typeface="Calibri"/>
              </a:rPr>
              <a:t>extremely </a:t>
            </a:r>
            <a:r>
              <a:rPr sz="1200" spc="-30" dirty="0">
                <a:latin typeface="Calibri"/>
                <a:cs typeface="Calibri"/>
              </a:rPr>
              <a:t>interesting,</a:t>
            </a:r>
            <a:r>
              <a:rPr sz="1200" spc="-7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and</a:t>
            </a:r>
            <a:r>
              <a:rPr sz="1200" spc="-1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the</a:t>
            </a:r>
            <a:r>
              <a:rPr sz="1200" spc="-15" dirty="0">
                <a:latin typeface="Calibri"/>
                <a:cs typeface="Calibri"/>
              </a:rPr>
              <a:t> </a:t>
            </a:r>
            <a:r>
              <a:rPr sz="1200" spc="-10" dirty="0">
                <a:latin typeface="Calibri"/>
                <a:cs typeface="Calibri"/>
              </a:rPr>
              <a:t>subsequent</a:t>
            </a:r>
            <a:r>
              <a:rPr sz="1200" spc="-7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viewing</a:t>
            </a:r>
            <a:r>
              <a:rPr sz="1200" spc="3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of</a:t>
            </a:r>
            <a:r>
              <a:rPr sz="1200" spc="3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the</a:t>
            </a:r>
            <a:r>
              <a:rPr sz="1200" spc="-5" dirty="0">
                <a:latin typeface="Calibri"/>
                <a:cs typeface="Calibri"/>
              </a:rPr>
              <a:t> </a:t>
            </a:r>
            <a:r>
              <a:rPr sz="1200" spc="-20" dirty="0">
                <a:latin typeface="Calibri"/>
                <a:cs typeface="Calibri"/>
              </a:rPr>
              <a:t>documentary</a:t>
            </a:r>
            <a:r>
              <a:rPr sz="1200" spc="-6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never</a:t>
            </a:r>
            <a:r>
              <a:rPr sz="1200" spc="-3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fails</a:t>
            </a:r>
            <a:r>
              <a:rPr sz="1200" spc="5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to</a:t>
            </a:r>
            <a:r>
              <a:rPr sz="1200" spc="37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provide</a:t>
            </a:r>
            <a:r>
              <a:rPr sz="1200" spc="-6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unexpected</a:t>
            </a:r>
            <a:r>
              <a:rPr sz="1200" spc="-15" dirty="0">
                <a:latin typeface="Calibri"/>
                <a:cs typeface="Calibri"/>
              </a:rPr>
              <a:t> </a:t>
            </a:r>
            <a:r>
              <a:rPr sz="1200" spc="-10" dirty="0">
                <a:latin typeface="Calibri"/>
                <a:cs typeface="Calibri"/>
              </a:rPr>
              <a:t>insights.</a:t>
            </a:r>
            <a:endParaRPr sz="1200">
              <a:latin typeface="Calibri"/>
              <a:cs typeface="Calibri"/>
            </a:endParaRPr>
          </a:p>
        </p:txBody>
      </p:sp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061203" y="1312163"/>
            <a:ext cx="2260092" cy="2622804"/>
          </a:xfrm>
          <a:prstGeom prst="rect">
            <a:avLst/>
          </a:prstGeom>
        </p:spPr>
      </p:pic>
      <p:sp>
        <p:nvSpPr>
          <p:cNvPr id="6" name="object 6"/>
          <p:cNvSpPr/>
          <p:nvPr/>
        </p:nvSpPr>
        <p:spPr>
          <a:xfrm>
            <a:off x="169164" y="146303"/>
            <a:ext cx="396240" cy="338455"/>
          </a:xfrm>
          <a:custGeom>
            <a:avLst/>
            <a:gdLst/>
            <a:ahLst/>
            <a:cxnLst/>
            <a:rect l="l" t="t" r="r" b="b"/>
            <a:pathLst>
              <a:path w="396240" h="338455">
                <a:moveTo>
                  <a:pt x="339217" y="198755"/>
                </a:moveTo>
                <a:lnTo>
                  <a:pt x="197878" y="64897"/>
                </a:lnTo>
                <a:lnTo>
                  <a:pt x="56540" y="198755"/>
                </a:lnTo>
                <a:lnTo>
                  <a:pt x="56540" y="338328"/>
                </a:lnTo>
                <a:lnTo>
                  <a:pt x="169608" y="338328"/>
                </a:lnTo>
                <a:lnTo>
                  <a:pt x="169608" y="220980"/>
                </a:lnTo>
                <a:lnTo>
                  <a:pt x="226148" y="220980"/>
                </a:lnTo>
                <a:lnTo>
                  <a:pt x="226148" y="338328"/>
                </a:lnTo>
                <a:lnTo>
                  <a:pt x="339217" y="338328"/>
                </a:lnTo>
                <a:lnTo>
                  <a:pt x="339217" y="198755"/>
                </a:lnTo>
                <a:close/>
              </a:path>
              <a:path w="396240" h="338455">
                <a:moveTo>
                  <a:pt x="395757" y="187972"/>
                </a:moveTo>
                <a:lnTo>
                  <a:pt x="197878" y="0"/>
                </a:lnTo>
                <a:lnTo>
                  <a:pt x="0" y="187972"/>
                </a:lnTo>
                <a:lnTo>
                  <a:pt x="21209" y="205867"/>
                </a:lnTo>
                <a:lnTo>
                  <a:pt x="197878" y="38481"/>
                </a:lnTo>
                <a:lnTo>
                  <a:pt x="374561" y="205867"/>
                </a:lnTo>
                <a:lnTo>
                  <a:pt x="395757" y="187972"/>
                </a:lnTo>
                <a:close/>
              </a:path>
            </a:pathLst>
          </a:custGeom>
          <a:solidFill>
            <a:srgbClr val="1288C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188163" y="521335"/>
            <a:ext cx="337820" cy="1320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700" u="sng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libri"/>
                <a:cs typeface="Calibri"/>
                <a:hlinkClick r:id="rId4" action="ppaction://hlinksldjump"/>
              </a:rPr>
              <a:t>Artist</a:t>
            </a:r>
            <a:r>
              <a:rPr sz="700" u="sng" spc="-30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libri"/>
                <a:cs typeface="Calibri"/>
                <a:hlinkClick r:id="rId4" action="ppaction://hlinksldjump"/>
              </a:rPr>
              <a:t> </a:t>
            </a:r>
            <a:r>
              <a:rPr sz="700" u="sng" spc="-20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libri"/>
                <a:cs typeface="Calibri"/>
                <a:hlinkClick r:id="rId4" action="ppaction://hlinksldjump"/>
              </a:rPr>
              <a:t>list</a:t>
            </a:r>
            <a:endParaRPr sz="7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38937" rIns="0" bIns="0" rtlCol="0">
            <a:spAutoFit/>
          </a:bodyPr>
          <a:lstStyle/>
          <a:p>
            <a:pPr marL="751840">
              <a:lnSpc>
                <a:spcPct val="100000"/>
              </a:lnSpc>
              <a:spcBef>
                <a:spcPts val="100"/>
              </a:spcBef>
            </a:pPr>
            <a:r>
              <a:rPr dirty="0"/>
              <a:t>Rita</a:t>
            </a:r>
            <a:r>
              <a:rPr spc="-114" dirty="0"/>
              <a:t> </a:t>
            </a:r>
            <a:r>
              <a:rPr spc="-10" dirty="0"/>
              <a:t>Haldeman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881888" y="909065"/>
            <a:ext cx="8013065" cy="449072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51790" algn="ctr">
              <a:lnSpc>
                <a:spcPct val="100000"/>
              </a:lnSpc>
              <a:spcBef>
                <a:spcPts val="105"/>
              </a:spcBef>
            </a:pPr>
            <a:r>
              <a:rPr sz="1400" dirty="0">
                <a:latin typeface="Calibri"/>
                <a:cs typeface="Calibri"/>
              </a:rPr>
              <a:t>Visual</a:t>
            </a:r>
            <a:r>
              <a:rPr sz="1400" spc="-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Arts</a:t>
            </a:r>
            <a:r>
              <a:rPr sz="1400" spc="-3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-</a:t>
            </a:r>
            <a:r>
              <a:rPr sz="1400" spc="-60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Painter</a:t>
            </a:r>
            <a:endParaRPr sz="14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1600">
              <a:latin typeface="Calibri"/>
              <a:cs typeface="Calibri"/>
            </a:endParaRPr>
          </a:p>
          <a:p>
            <a:pPr marL="2447925">
              <a:lnSpc>
                <a:spcPct val="100000"/>
              </a:lnSpc>
            </a:pPr>
            <a:r>
              <a:rPr sz="1800" b="1" dirty="0">
                <a:solidFill>
                  <a:srgbClr val="F4AF20"/>
                </a:solidFill>
                <a:latin typeface="Calibri"/>
                <a:cs typeface="Calibri"/>
              </a:rPr>
              <a:t>Artist</a:t>
            </a:r>
            <a:r>
              <a:rPr sz="1800" b="1" spc="-75" dirty="0">
                <a:solidFill>
                  <a:srgbClr val="F4AF20"/>
                </a:solidFill>
                <a:latin typeface="Calibri"/>
                <a:cs typeface="Calibri"/>
              </a:rPr>
              <a:t> </a:t>
            </a:r>
            <a:r>
              <a:rPr sz="1800" b="1" spc="-10" dirty="0">
                <a:solidFill>
                  <a:srgbClr val="F4AF20"/>
                </a:solidFill>
                <a:latin typeface="Calibri"/>
                <a:cs typeface="Calibri"/>
              </a:rPr>
              <a:t>Contact:</a:t>
            </a:r>
            <a:endParaRPr sz="1800">
              <a:latin typeface="Calibri"/>
              <a:cs typeface="Calibri"/>
            </a:endParaRPr>
          </a:p>
          <a:p>
            <a:pPr marR="4173220" algn="r">
              <a:lnSpc>
                <a:spcPct val="100000"/>
              </a:lnSpc>
              <a:spcBef>
                <a:spcPts val="430"/>
              </a:spcBef>
            </a:pPr>
            <a:r>
              <a:rPr sz="1200" dirty="0">
                <a:latin typeface="Calibri"/>
                <a:cs typeface="Calibri"/>
              </a:rPr>
              <a:t>1000</a:t>
            </a:r>
            <a:r>
              <a:rPr sz="1200" spc="-5" dirty="0">
                <a:latin typeface="Calibri"/>
                <a:cs typeface="Calibri"/>
              </a:rPr>
              <a:t> </a:t>
            </a:r>
            <a:r>
              <a:rPr sz="1200" spc="-10" dirty="0">
                <a:latin typeface="Calibri"/>
                <a:cs typeface="Calibri"/>
              </a:rPr>
              <a:t>Deveron</a:t>
            </a:r>
            <a:r>
              <a:rPr sz="1200" spc="-5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Court,</a:t>
            </a:r>
            <a:r>
              <a:rPr sz="1200" spc="-8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Jeannette,</a:t>
            </a:r>
            <a:r>
              <a:rPr sz="1200" spc="-8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PA</a:t>
            </a:r>
            <a:r>
              <a:rPr sz="1200" spc="10" dirty="0">
                <a:latin typeface="Calibri"/>
                <a:cs typeface="Calibri"/>
              </a:rPr>
              <a:t> </a:t>
            </a:r>
            <a:r>
              <a:rPr sz="1200" spc="-10" dirty="0">
                <a:latin typeface="Calibri"/>
                <a:cs typeface="Calibri"/>
              </a:rPr>
              <a:t>15644</a:t>
            </a:r>
            <a:endParaRPr sz="1200">
              <a:latin typeface="Calibri"/>
              <a:cs typeface="Calibri"/>
            </a:endParaRPr>
          </a:p>
          <a:p>
            <a:pPr marR="4173220" algn="r">
              <a:lnSpc>
                <a:spcPct val="100000"/>
              </a:lnSpc>
              <a:spcBef>
                <a:spcPts val="204"/>
              </a:spcBef>
            </a:pPr>
            <a:r>
              <a:rPr sz="1200" dirty="0">
                <a:latin typeface="Calibri"/>
                <a:cs typeface="Calibri"/>
              </a:rPr>
              <a:t>Home</a:t>
            </a:r>
            <a:r>
              <a:rPr sz="1200" spc="1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phone:</a:t>
            </a:r>
            <a:r>
              <a:rPr sz="1200" spc="-7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724</a:t>
            </a:r>
            <a:r>
              <a:rPr sz="1200" spc="2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744-</a:t>
            </a:r>
            <a:r>
              <a:rPr sz="1200" spc="-5" dirty="0">
                <a:latin typeface="Calibri"/>
                <a:cs typeface="Calibri"/>
              </a:rPr>
              <a:t> </a:t>
            </a:r>
            <a:r>
              <a:rPr sz="1200" spc="-20" dirty="0">
                <a:latin typeface="Calibri"/>
                <a:cs typeface="Calibri"/>
              </a:rPr>
              <a:t>4674</a:t>
            </a:r>
            <a:endParaRPr sz="1200">
              <a:latin typeface="Calibri"/>
              <a:cs typeface="Calibri"/>
            </a:endParaRPr>
          </a:p>
          <a:p>
            <a:pPr marR="4171950" algn="r">
              <a:lnSpc>
                <a:spcPct val="100000"/>
              </a:lnSpc>
              <a:spcBef>
                <a:spcPts val="300"/>
              </a:spcBef>
            </a:pPr>
            <a:r>
              <a:rPr sz="1200" u="sng" spc="-10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libri"/>
                <a:cs typeface="Calibri"/>
                <a:hlinkClick r:id="rId2"/>
              </a:rPr>
              <a:t>rkintheloop2@netscape.net</a:t>
            </a:r>
            <a:endParaRPr sz="1200">
              <a:latin typeface="Calibri"/>
              <a:cs typeface="Calibri"/>
            </a:endParaRPr>
          </a:p>
          <a:p>
            <a:pPr marR="4170045" algn="r">
              <a:lnSpc>
                <a:spcPct val="100000"/>
              </a:lnSpc>
              <a:spcBef>
                <a:spcPts val="400"/>
              </a:spcBef>
            </a:pPr>
            <a:r>
              <a:rPr sz="1200" spc="-10" dirty="0">
                <a:latin typeface="Calibri"/>
                <a:cs typeface="Calibri"/>
              </a:rPr>
              <a:t>ritahaldeman.com</a:t>
            </a:r>
            <a:endParaRPr sz="1200">
              <a:latin typeface="Calibri"/>
              <a:cs typeface="Calibri"/>
            </a:endParaRPr>
          </a:p>
          <a:p>
            <a:pPr marR="4173854" algn="r">
              <a:lnSpc>
                <a:spcPct val="100000"/>
              </a:lnSpc>
              <a:spcBef>
                <a:spcPts val="300"/>
              </a:spcBef>
            </a:pPr>
            <a:r>
              <a:rPr sz="1200" b="1" dirty="0">
                <a:solidFill>
                  <a:srgbClr val="F4AF20"/>
                </a:solidFill>
                <a:latin typeface="Calibri"/>
                <a:cs typeface="Calibri"/>
              </a:rPr>
              <a:t>Age</a:t>
            </a:r>
            <a:r>
              <a:rPr sz="1200" b="1" spc="-30" dirty="0">
                <a:solidFill>
                  <a:srgbClr val="F4AF20"/>
                </a:solidFill>
                <a:latin typeface="Calibri"/>
                <a:cs typeface="Calibri"/>
              </a:rPr>
              <a:t> </a:t>
            </a:r>
            <a:r>
              <a:rPr sz="1200" b="1" dirty="0">
                <a:solidFill>
                  <a:srgbClr val="F4AF20"/>
                </a:solidFill>
                <a:latin typeface="Calibri"/>
                <a:cs typeface="Calibri"/>
              </a:rPr>
              <a:t>Range for</a:t>
            </a:r>
            <a:r>
              <a:rPr sz="1200" b="1" spc="-35" dirty="0">
                <a:solidFill>
                  <a:srgbClr val="F4AF20"/>
                </a:solidFill>
                <a:latin typeface="Calibri"/>
                <a:cs typeface="Calibri"/>
              </a:rPr>
              <a:t> </a:t>
            </a:r>
            <a:r>
              <a:rPr sz="1200" b="1" spc="-10" dirty="0">
                <a:solidFill>
                  <a:srgbClr val="F4AF20"/>
                </a:solidFill>
                <a:latin typeface="Calibri"/>
                <a:cs typeface="Calibri"/>
              </a:rPr>
              <a:t>Residencies:</a:t>
            </a:r>
            <a:endParaRPr sz="1200">
              <a:latin typeface="Calibri"/>
              <a:cs typeface="Calibri"/>
            </a:endParaRPr>
          </a:p>
          <a:p>
            <a:pPr marL="2066925" marR="4170045" indent="10160" algn="r">
              <a:lnSpc>
                <a:spcPts val="1739"/>
              </a:lnSpc>
              <a:spcBef>
                <a:spcPts val="10"/>
              </a:spcBef>
            </a:pPr>
            <a:r>
              <a:rPr sz="1200" dirty="0">
                <a:latin typeface="Calibri"/>
                <a:cs typeface="Calibri"/>
              </a:rPr>
              <a:t>Early</a:t>
            </a:r>
            <a:r>
              <a:rPr sz="1200" spc="20" dirty="0">
                <a:latin typeface="Calibri"/>
                <a:cs typeface="Calibri"/>
              </a:rPr>
              <a:t> </a:t>
            </a:r>
            <a:r>
              <a:rPr sz="1200" spc="-20" dirty="0">
                <a:latin typeface="Calibri"/>
                <a:cs typeface="Calibri"/>
              </a:rPr>
              <a:t>Childhood,</a:t>
            </a:r>
            <a:r>
              <a:rPr sz="1200" spc="-30" dirty="0">
                <a:latin typeface="Calibri"/>
                <a:cs typeface="Calibri"/>
              </a:rPr>
              <a:t> </a:t>
            </a:r>
            <a:r>
              <a:rPr sz="1200" spc="-10" dirty="0">
                <a:latin typeface="Calibri"/>
                <a:cs typeface="Calibri"/>
              </a:rPr>
              <a:t>Elementary, </a:t>
            </a:r>
            <a:r>
              <a:rPr sz="1200" spc="-30" dirty="0">
                <a:latin typeface="Calibri"/>
                <a:cs typeface="Calibri"/>
              </a:rPr>
              <a:t>Middle/Junior,</a:t>
            </a:r>
            <a:r>
              <a:rPr sz="1200" spc="-5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&amp;</a:t>
            </a:r>
            <a:r>
              <a:rPr sz="1200" spc="8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High</a:t>
            </a:r>
            <a:r>
              <a:rPr sz="1200" spc="80" dirty="0">
                <a:latin typeface="Calibri"/>
                <a:cs typeface="Calibri"/>
              </a:rPr>
              <a:t> </a:t>
            </a:r>
            <a:r>
              <a:rPr sz="1200" spc="-10" dirty="0">
                <a:latin typeface="Calibri"/>
                <a:cs typeface="Calibri"/>
              </a:rPr>
              <a:t>School</a:t>
            </a:r>
            <a:endParaRPr sz="1200">
              <a:latin typeface="Calibri"/>
              <a:cs typeface="Calibri"/>
            </a:endParaRPr>
          </a:p>
          <a:p>
            <a:pPr marR="4173854" algn="r">
              <a:lnSpc>
                <a:spcPct val="100000"/>
              </a:lnSpc>
              <a:spcBef>
                <a:spcPts val="290"/>
              </a:spcBef>
            </a:pPr>
            <a:r>
              <a:rPr sz="1200" b="1" spc="-10" dirty="0">
                <a:solidFill>
                  <a:srgbClr val="F4AF20"/>
                </a:solidFill>
                <a:latin typeface="Calibri"/>
                <a:cs typeface="Calibri"/>
              </a:rPr>
              <a:t>References:</a:t>
            </a:r>
            <a:endParaRPr sz="1200">
              <a:latin typeface="Calibri"/>
              <a:cs typeface="Calibri"/>
            </a:endParaRPr>
          </a:p>
          <a:p>
            <a:pPr marL="106680" marR="4173220" indent="363855" algn="r">
              <a:lnSpc>
                <a:spcPts val="1739"/>
              </a:lnSpc>
              <a:spcBef>
                <a:spcPts val="10"/>
              </a:spcBef>
            </a:pPr>
            <a:r>
              <a:rPr sz="1200" spc="-30" dirty="0">
                <a:latin typeface="Calibri"/>
                <a:cs typeface="Calibri"/>
              </a:rPr>
              <a:t>Mr.</a:t>
            </a:r>
            <a:r>
              <a:rPr sz="1200" spc="-6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Drew</a:t>
            </a:r>
            <a:r>
              <a:rPr sz="1200" spc="5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Banas,</a:t>
            </a:r>
            <a:r>
              <a:rPr sz="1200" spc="90" dirty="0">
                <a:latin typeface="Calibri"/>
                <a:cs typeface="Calibri"/>
              </a:rPr>
              <a:t> </a:t>
            </a:r>
            <a:r>
              <a:rPr sz="1200" spc="-20" dirty="0">
                <a:latin typeface="Calibri"/>
                <a:cs typeface="Calibri"/>
              </a:rPr>
              <a:t>Loyalhanna</a:t>
            </a:r>
            <a:r>
              <a:rPr sz="1200" spc="-30" dirty="0">
                <a:latin typeface="Calibri"/>
                <a:cs typeface="Calibri"/>
              </a:rPr>
              <a:t> Watershed,</a:t>
            </a:r>
            <a:r>
              <a:rPr sz="1200" spc="-2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724-238-</a:t>
            </a:r>
            <a:r>
              <a:rPr sz="1200" spc="-20" dirty="0">
                <a:latin typeface="Calibri"/>
                <a:cs typeface="Calibri"/>
              </a:rPr>
              <a:t>7560 </a:t>
            </a:r>
            <a:r>
              <a:rPr sz="1200" dirty="0">
                <a:latin typeface="Calibri"/>
                <a:cs typeface="Calibri"/>
              </a:rPr>
              <a:t>Mrs.</a:t>
            </a:r>
            <a:r>
              <a:rPr sz="1200" spc="-3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Lisa </a:t>
            </a:r>
            <a:r>
              <a:rPr sz="1200" spc="-10" dirty="0">
                <a:latin typeface="Calibri"/>
                <a:cs typeface="Calibri"/>
              </a:rPr>
              <a:t>Ferrence,</a:t>
            </a:r>
            <a:r>
              <a:rPr sz="1200" spc="-5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St.</a:t>
            </a:r>
            <a:r>
              <a:rPr sz="1200" spc="-3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Barbara</a:t>
            </a:r>
            <a:r>
              <a:rPr sz="1200" spc="-7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Fine</a:t>
            </a:r>
            <a:r>
              <a:rPr sz="1200" spc="-3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Arts</a:t>
            </a:r>
            <a:r>
              <a:rPr sz="1200" spc="-2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Com.,</a:t>
            </a:r>
            <a:r>
              <a:rPr sz="1200" spc="2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724-864-</a:t>
            </a:r>
            <a:r>
              <a:rPr sz="1200" spc="-20" dirty="0">
                <a:latin typeface="Calibri"/>
                <a:cs typeface="Calibri"/>
              </a:rPr>
              <a:t>2838</a:t>
            </a:r>
            <a:endParaRPr sz="12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12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1550">
              <a:latin typeface="Calibri"/>
              <a:cs typeface="Calibri"/>
            </a:endParaRPr>
          </a:p>
          <a:p>
            <a:pPr marL="12700" marR="5080">
              <a:lnSpc>
                <a:spcPct val="100000"/>
              </a:lnSpc>
            </a:pPr>
            <a:r>
              <a:rPr sz="1400" dirty="0">
                <a:latin typeface="Calibri"/>
                <a:cs typeface="Calibri"/>
              </a:rPr>
              <a:t>Rita</a:t>
            </a:r>
            <a:r>
              <a:rPr sz="1400" spc="-9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Haldeman</a:t>
            </a:r>
            <a:r>
              <a:rPr sz="1400" spc="-55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attempts</a:t>
            </a:r>
            <a:r>
              <a:rPr sz="1400" spc="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to</a:t>
            </a:r>
            <a:r>
              <a:rPr sz="1400" spc="-8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have</a:t>
            </a:r>
            <a:r>
              <a:rPr sz="1400" spc="-3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students </a:t>
            </a:r>
            <a:r>
              <a:rPr sz="1400" spc="-10" dirty="0">
                <a:latin typeface="Calibri"/>
                <a:cs typeface="Calibri"/>
              </a:rPr>
              <a:t>look</a:t>
            </a:r>
            <a:r>
              <a:rPr sz="1400" spc="-9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at,</a:t>
            </a:r>
            <a:r>
              <a:rPr sz="1400" spc="-5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study</a:t>
            </a:r>
            <a:r>
              <a:rPr sz="1400" spc="-3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and</a:t>
            </a:r>
            <a:r>
              <a:rPr sz="1400" spc="-6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paint</a:t>
            </a:r>
            <a:r>
              <a:rPr sz="1400" spc="-1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the</a:t>
            </a:r>
            <a:r>
              <a:rPr sz="1400" spc="-3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life</a:t>
            </a:r>
            <a:r>
              <a:rPr sz="1400" spc="-8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around</a:t>
            </a:r>
            <a:r>
              <a:rPr sz="1400" spc="-6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them,</a:t>
            </a:r>
            <a:r>
              <a:rPr sz="1400" spc="-4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taking</a:t>
            </a:r>
            <a:r>
              <a:rPr sz="1400" spc="-5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special</a:t>
            </a:r>
            <a:r>
              <a:rPr sz="1400" spc="-4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notice</a:t>
            </a:r>
            <a:r>
              <a:rPr sz="1400" spc="-40" dirty="0">
                <a:latin typeface="Calibri"/>
                <a:cs typeface="Calibri"/>
              </a:rPr>
              <a:t> </a:t>
            </a:r>
            <a:r>
              <a:rPr sz="1400" spc="-25" dirty="0">
                <a:latin typeface="Calibri"/>
                <a:cs typeface="Calibri"/>
              </a:rPr>
              <a:t>in </a:t>
            </a:r>
            <a:r>
              <a:rPr sz="1400" spc="-20" dirty="0">
                <a:latin typeface="Calibri"/>
                <a:cs typeface="Calibri"/>
              </a:rPr>
              <a:t>color</a:t>
            </a:r>
            <a:r>
              <a:rPr sz="1400" spc="-11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and</a:t>
            </a:r>
            <a:r>
              <a:rPr sz="1400" spc="-6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true</a:t>
            </a:r>
            <a:r>
              <a:rPr sz="1400" spc="-3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light.</a:t>
            </a:r>
            <a:r>
              <a:rPr sz="1400" spc="-50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Haldeman’s</a:t>
            </a:r>
            <a:r>
              <a:rPr sz="1400" spc="2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paintings</a:t>
            </a:r>
            <a:r>
              <a:rPr sz="1400" spc="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go</a:t>
            </a:r>
            <a:r>
              <a:rPr sz="1400" spc="-6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beyond</a:t>
            </a:r>
            <a:r>
              <a:rPr sz="1400" spc="-45" dirty="0">
                <a:latin typeface="Calibri"/>
                <a:cs typeface="Calibri"/>
              </a:rPr>
              <a:t> </a:t>
            </a:r>
            <a:r>
              <a:rPr sz="1400" spc="-20" dirty="0">
                <a:latin typeface="Calibri"/>
                <a:cs typeface="Calibri"/>
              </a:rPr>
              <a:t>recording</a:t>
            </a:r>
            <a:r>
              <a:rPr sz="1400" spc="-3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realistic</a:t>
            </a:r>
            <a:r>
              <a:rPr sz="1400" spc="-4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details:</a:t>
            </a:r>
            <a:r>
              <a:rPr sz="1400" spc="-2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her</a:t>
            </a:r>
            <a:r>
              <a:rPr sz="1400" spc="-4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goal</a:t>
            </a:r>
            <a:r>
              <a:rPr sz="1400" spc="-6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is</a:t>
            </a:r>
            <a:r>
              <a:rPr sz="1400" spc="-6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to</a:t>
            </a:r>
            <a:r>
              <a:rPr sz="1400" spc="-6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capture</a:t>
            </a:r>
            <a:r>
              <a:rPr sz="1400" spc="-1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a</a:t>
            </a:r>
            <a:r>
              <a:rPr sz="1400" spc="-60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subject’s </a:t>
            </a:r>
            <a:r>
              <a:rPr sz="1400" spc="-20" dirty="0">
                <a:latin typeface="Calibri"/>
                <a:cs typeface="Calibri"/>
              </a:rPr>
              <a:t>mood.</a:t>
            </a:r>
            <a:r>
              <a:rPr sz="1400" spc="-130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She</a:t>
            </a:r>
            <a:r>
              <a:rPr sz="1400" spc="-9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was</a:t>
            </a:r>
            <a:r>
              <a:rPr sz="1400" spc="-8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chosen</a:t>
            </a:r>
            <a:r>
              <a:rPr sz="1400" spc="-6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to</a:t>
            </a:r>
            <a:r>
              <a:rPr sz="1400" spc="-5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paint</a:t>
            </a:r>
            <a:r>
              <a:rPr sz="1400" spc="-1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the</a:t>
            </a:r>
            <a:r>
              <a:rPr sz="1400" spc="-40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first</a:t>
            </a:r>
            <a:r>
              <a:rPr sz="1400" spc="-8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limited</a:t>
            </a:r>
            <a:r>
              <a:rPr sz="1400" spc="-3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edition</a:t>
            </a:r>
            <a:r>
              <a:rPr sz="1400" spc="-3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print,</a:t>
            </a:r>
            <a:r>
              <a:rPr sz="1400" spc="-2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Loyalhanna</a:t>
            </a:r>
            <a:r>
              <a:rPr sz="1400" spc="2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Springtime,</a:t>
            </a:r>
            <a:r>
              <a:rPr sz="1400" spc="-2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for</a:t>
            </a:r>
            <a:r>
              <a:rPr sz="1400" spc="-11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the</a:t>
            </a:r>
            <a:r>
              <a:rPr sz="1400" spc="-30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Loyalhanna Watershed</a:t>
            </a:r>
            <a:r>
              <a:rPr sz="1400" spc="-50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Association,</a:t>
            </a:r>
            <a:r>
              <a:rPr sz="1400" spc="-8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and</a:t>
            </a:r>
            <a:r>
              <a:rPr sz="1400" spc="-4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has</a:t>
            </a:r>
            <a:r>
              <a:rPr sz="1400" spc="-4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received</a:t>
            </a:r>
            <a:r>
              <a:rPr sz="1400" spc="-4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many</a:t>
            </a:r>
            <a:r>
              <a:rPr sz="1400" spc="-5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awards,</a:t>
            </a:r>
            <a:r>
              <a:rPr sz="1400" spc="-5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including</a:t>
            </a:r>
            <a:r>
              <a:rPr sz="1400" spc="-10" dirty="0">
                <a:latin typeface="Calibri"/>
                <a:cs typeface="Calibri"/>
              </a:rPr>
              <a:t> First</a:t>
            </a:r>
            <a:r>
              <a:rPr sz="1400" spc="-9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Prize</a:t>
            </a:r>
            <a:r>
              <a:rPr sz="1400" spc="-6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in</a:t>
            </a:r>
            <a:r>
              <a:rPr sz="1400" spc="-7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the</a:t>
            </a:r>
            <a:r>
              <a:rPr sz="1400" spc="-1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Three</a:t>
            </a:r>
            <a:r>
              <a:rPr sz="1400" spc="-4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Rivers</a:t>
            </a:r>
            <a:r>
              <a:rPr sz="1400" spc="-6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Arts</a:t>
            </a:r>
            <a:r>
              <a:rPr sz="1400" spc="-9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Festival</a:t>
            </a:r>
            <a:r>
              <a:rPr sz="1400" spc="-20" dirty="0">
                <a:latin typeface="Calibri"/>
                <a:cs typeface="Calibri"/>
              </a:rPr>
              <a:t> </a:t>
            </a:r>
            <a:r>
              <a:rPr sz="1400" spc="-25" dirty="0">
                <a:latin typeface="Calibri"/>
                <a:cs typeface="Calibri"/>
              </a:rPr>
              <a:t>in </a:t>
            </a:r>
            <a:r>
              <a:rPr sz="1400" spc="-10" dirty="0">
                <a:latin typeface="Calibri"/>
                <a:cs typeface="Calibri"/>
              </a:rPr>
              <a:t>Pittsburgh</a:t>
            </a:r>
            <a:r>
              <a:rPr sz="1400" spc="10" dirty="0">
                <a:latin typeface="Calibri"/>
                <a:cs typeface="Calibri"/>
              </a:rPr>
              <a:t> </a:t>
            </a:r>
            <a:r>
              <a:rPr sz="1400" spc="-50" dirty="0">
                <a:latin typeface="Calibri"/>
                <a:cs typeface="Calibri"/>
              </a:rPr>
              <a:t>.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3411473" y="829817"/>
            <a:ext cx="3314700" cy="0"/>
          </a:xfrm>
          <a:custGeom>
            <a:avLst/>
            <a:gdLst/>
            <a:ahLst/>
            <a:cxnLst/>
            <a:rect l="l" t="t" r="r" b="b"/>
            <a:pathLst>
              <a:path w="3314700">
                <a:moveTo>
                  <a:pt x="0" y="0"/>
                </a:moveTo>
                <a:lnTo>
                  <a:pt x="3314319" y="0"/>
                </a:lnTo>
              </a:path>
            </a:pathLst>
          </a:custGeom>
          <a:ln w="381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064252" y="1386839"/>
            <a:ext cx="2194559" cy="2586227"/>
          </a:xfrm>
          <a:prstGeom prst="rect">
            <a:avLst/>
          </a:prstGeom>
        </p:spPr>
      </p:pic>
      <p:sp>
        <p:nvSpPr>
          <p:cNvPr id="6" name="object 6"/>
          <p:cNvSpPr/>
          <p:nvPr/>
        </p:nvSpPr>
        <p:spPr>
          <a:xfrm>
            <a:off x="169164" y="146303"/>
            <a:ext cx="396240" cy="338455"/>
          </a:xfrm>
          <a:custGeom>
            <a:avLst/>
            <a:gdLst/>
            <a:ahLst/>
            <a:cxnLst/>
            <a:rect l="l" t="t" r="r" b="b"/>
            <a:pathLst>
              <a:path w="396240" h="338455">
                <a:moveTo>
                  <a:pt x="339217" y="198755"/>
                </a:moveTo>
                <a:lnTo>
                  <a:pt x="197878" y="64897"/>
                </a:lnTo>
                <a:lnTo>
                  <a:pt x="56540" y="198755"/>
                </a:lnTo>
                <a:lnTo>
                  <a:pt x="56540" y="338328"/>
                </a:lnTo>
                <a:lnTo>
                  <a:pt x="169608" y="338328"/>
                </a:lnTo>
                <a:lnTo>
                  <a:pt x="169608" y="220980"/>
                </a:lnTo>
                <a:lnTo>
                  <a:pt x="226148" y="220980"/>
                </a:lnTo>
                <a:lnTo>
                  <a:pt x="226148" y="338328"/>
                </a:lnTo>
                <a:lnTo>
                  <a:pt x="339217" y="338328"/>
                </a:lnTo>
                <a:lnTo>
                  <a:pt x="339217" y="198755"/>
                </a:lnTo>
                <a:close/>
              </a:path>
              <a:path w="396240" h="338455">
                <a:moveTo>
                  <a:pt x="395757" y="187972"/>
                </a:moveTo>
                <a:lnTo>
                  <a:pt x="197878" y="0"/>
                </a:lnTo>
                <a:lnTo>
                  <a:pt x="0" y="187972"/>
                </a:lnTo>
                <a:lnTo>
                  <a:pt x="21209" y="205867"/>
                </a:lnTo>
                <a:lnTo>
                  <a:pt x="197878" y="38481"/>
                </a:lnTo>
                <a:lnTo>
                  <a:pt x="374561" y="205867"/>
                </a:lnTo>
                <a:lnTo>
                  <a:pt x="395757" y="187972"/>
                </a:lnTo>
                <a:close/>
              </a:path>
            </a:pathLst>
          </a:custGeom>
          <a:solidFill>
            <a:srgbClr val="1288C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188163" y="521335"/>
            <a:ext cx="337820" cy="1320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700" u="sng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libri"/>
                <a:cs typeface="Calibri"/>
                <a:hlinkClick r:id="rId4" action="ppaction://hlinksldjump"/>
              </a:rPr>
              <a:t>Artist</a:t>
            </a:r>
            <a:r>
              <a:rPr sz="700" u="sng" spc="-30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libri"/>
                <a:cs typeface="Calibri"/>
                <a:hlinkClick r:id="rId4" action="ppaction://hlinksldjump"/>
              </a:rPr>
              <a:t> </a:t>
            </a:r>
            <a:r>
              <a:rPr sz="700" u="sng" spc="-20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libri"/>
                <a:cs typeface="Calibri"/>
                <a:hlinkClick r:id="rId4" action="ppaction://hlinksldjump"/>
              </a:rPr>
              <a:t>list</a:t>
            </a:r>
            <a:endParaRPr sz="7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</TotalTime>
  <Words>4958</Words>
  <Application>Microsoft Office PowerPoint</Application>
  <PresentationFormat>Widescreen</PresentationFormat>
  <Paragraphs>406</Paragraphs>
  <Slides>27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0" baseType="lpstr">
      <vt:lpstr>Calibri</vt:lpstr>
      <vt:lpstr>Lucida Sans Unicode</vt:lpstr>
      <vt:lpstr>Office Theme</vt:lpstr>
      <vt:lpstr>Artist In Residence</vt:lpstr>
      <vt:lpstr>Teaching Artists</vt:lpstr>
      <vt:lpstr>Teaching Artists</vt:lpstr>
      <vt:lpstr>Patrick Adachi</vt:lpstr>
      <vt:lpstr>Peggy Black</vt:lpstr>
      <vt:lpstr>Deb Bunnell</vt:lpstr>
      <vt:lpstr>Linda Callaway</vt:lpstr>
      <vt:lpstr>Peter Frantz</vt:lpstr>
      <vt:lpstr>Rita Haldeman</vt:lpstr>
      <vt:lpstr>Jane Holt</vt:lpstr>
      <vt:lpstr>Terry Johnson</vt:lpstr>
      <vt:lpstr>Jan Kinney</vt:lpstr>
      <vt:lpstr>Joy Knepp</vt:lpstr>
      <vt:lpstr>Evgeny Krayushkin</vt:lpstr>
      <vt:lpstr>Lynne Magee</vt:lpstr>
      <vt:lpstr>Laura Jean McLaughlin</vt:lpstr>
      <vt:lpstr>Thomas McCarty</vt:lpstr>
      <vt:lpstr>Bridget Mayak</vt:lpstr>
      <vt:lpstr>Saihou Omar Njie</vt:lpstr>
      <vt:lpstr>Allison Popieski</vt:lpstr>
      <vt:lpstr>Kathy Trexel Reed</vt:lpstr>
      <vt:lpstr>Amy Roadman</vt:lpstr>
      <vt:lpstr>Sandra Trimble</vt:lpstr>
      <vt:lpstr>Ann Van Kuren</vt:lpstr>
      <vt:lpstr>Sharon Wall</vt:lpstr>
      <vt:lpstr>Susan A. Wilson</vt:lpstr>
      <vt:lpstr>Bob Zabrosky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Sama bedford</dc:creator>
  <cp:lastModifiedBy>Sama bedford</cp:lastModifiedBy>
  <cp:revision>1</cp:revision>
  <dcterms:created xsi:type="dcterms:W3CDTF">2023-05-15T20:57:53Z</dcterms:created>
  <dcterms:modified xsi:type="dcterms:W3CDTF">2023-05-15T21:00:54Z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2023-03-10T00:00:00Z</vt:filetime>
  </property>
  <property fmtid="{D5CDD505-2E9C-101B-9397-08002B2CF9AE}" pid="3" name="Creator">
    <vt:lpwstr>Microsoft® PowerPoint® for Microsoft 365</vt:lpwstr>
  </property>
  <property fmtid="{D5CDD505-2E9C-101B-9397-08002B2CF9AE}" pid="4" name="LastSaved">
    <vt:filetime>2023-05-15T00:00:00Z</vt:filetime>
  </property>
  <property fmtid="{D5CDD505-2E9C-101B-9397-08002B2CF9AE}" pid="5" name="Producer">
    <vt:lpwstr>Microsoft® PowerPoint® for Microsoft 365</vt:lpwstr>
  </property>
</Properties>
</file>